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3" r:id="rId3"/>
    <p:sldMasterId id="2147483685" r:id="rId4"/>
    <p:sldMasterId id="2147483697" r:id="rId5"/>
    <p:sldMasterId id="2147483709" r:id="rId6"/>
  </p:sldMasterIdLst>
  <p:notesMasterIdLst>
    <p:notesMasterId r:id="rId9"/>
  </p:notesMasterIdLst>
  <p:sldIdLst>
    <p:sldId id="340" r:id="rId7"/>
    <p:sldId id="402" r:id="rId8"/>
    <p:sldId id="508" r:id="rId10"/>
    <p:sldId id="509" r:id="rId11"/>
    <p:sldId id="513" r:id="rId12"/>
    <p:sldId id="505" r:id="rId13"/>
    <p:sldId id="523" r:id="rId14"/>
    <p:sldId id="525" r:id="rId15"/>
    <p:sldId id="524" r:id="rId16"/>
    <p:sldId id="514" r:id="rId17"/>
    <p:sldId id="526" r:id="rId18"/>
    <p:sldId id="527" r:id="rId19"/>
    <p:sldId id="528" r:id="rId20"/>
    <p:sldId id="512" r:id="rId21"/>
    <p:sldId id="510" r:id="rId22"/>
    <p:sldId id="502" r:id="rId23"/>
    <p:sldId id="522" r:id="rId24"/>
    <p:sldId id="511" r:id="rId25"/>
    <p:sldId id="529" r:id="rId26"/>
    <p:sldId id="538" r:id="rId27"/>
  </p:sldIdLst>
  <p:sldSz cx="9144000" cy="6858000" type="screen4x3"/>
  <p:notesSz cx="6858000" cy="9144000"/>
  <p:custDataLst>
    <p:tags r:id="rId32"/>
  </p:custData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436391"/>
        </a:solidFill>
        <a:effectLst/>
        <a:uFillTx/>
        <a:latin typeface="Verdana" panose="020B0604030504040204"/>
        <a:ea typeface="Verdana" panose="020B0604030504040204"/>
        <a:cs typeface="Verdana" panose="020B0604030504040204"/>
        <a:sym typeface="Verdana" panose="020B0604030504040204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436391"/>
        </a:solidFill>
        <a:effectLst/>
        <a:uFillTx/>
        <a:latin typeface="Verdana" panose="020B0604030504040204"/>
        <a:ea typeface="Verdana" panose="020B0604030504040204"/>
        <a:cs typeface="Verdana" panose="020B0604030504040204"/>
        <a:sym typeface="Verdana" panose="020B0604030504040204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436391"/>
        </a:solidFill>
        <a:effectLst/>
        <a:uFillTx/>
        <a:latin typeface="Verdana" panose="020B0604030504040204"/>
        <a:ea typeface="Verdana" panose="020B0604030504040204"/>
        <a:cs typeface="Verdana" panose="020B0604030504040204"/>
        <a:sym typeface="Verdana" panose="020B0604030504040204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436391"/>
        </a:solidFill>
        <a:effectLst/>
        <a:uFillTx/>
        <a:latin typeface="Verdana" panose="020B0604030504040204"/>
        <a:ea typeface="Verdana" panose="020B0604030504040204"/>
        <a:cs typeface="Verdana" panose="020B0604030504040204"/>
        <a:sym typeface="Verdana" panose="020B0604030504040204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436391"/>
        </a:solidFill>
        <a:effectLst/>
        <a:uFillTx/>
        <a:latin typeface="Verdana" panose="020B0604030504040204"/>
        <a:ea typeface="Verdana" panose="020B0604030504040204"/>
        <a:cs typeface="Verdana" panose="020B0604030504040204"/>
        <a:sym typeface="Verdana" panose="020B0604030504040204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436391"/>
        </a:solidFill>
        <a:effectLst/>
        <a:uFillTx/>
        <a:latin typeface="Verdana" panose="020B0604030504040204"/>
        <a:ea typeface="Verdana" panose="020B0604030504040204"/>
        <a:cs typeface="Verdana" panose="020B0604030504040204"/>
        <a:sym typeface="Verdana" panose="020B0604030504040204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436391"/>
        </a:solidFill>
        <a:effectLst/>
        <a:uFillTx/>
        <a:latin typeface="Verdana" panose="020B0604030504040204"/>
        <a:ea typeface="Verdana" panose="020B0604030504040204"/>
        <a:cs typeface="Verdana" panose="020B0604030504040204"/>
        <a:sym typeface="Verdana" panose="020B0604030504040204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436391"/>
        </a:solidFill>
        <a:effectLst/>
        <a:uFillTx/>
        <a:latin typeface="Verdana" panose="020B0604030504040204"/>
        <a:ea typeface="Verdana" panose="020B0604030504040204"/>
        <a:cs typeface="Verdana" panose="020B0604030504040204"/>
        <a:sym typeface="Verdana" panose="020B0604030504040204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3200" b="0" i="0" u="none" strike="noStrike" cap="none" spc="0" normalizeH="0" baseline="0">
        <a:ln>
          <a:noFill/>
        </a:ln>
        <a:solidFill>
          <a:srgbClr val="436391"/>
        </a:solidFill>
        <a:effectLst/>
        <a:uFillTx/>
        <a:latin typeface="Verdana" panose="020B0604030504040204"/>
        <a:ea typeface="Verdana" panose="020B0604030504040204"/>
        <a:cs typeface="Verdana" panose="020B0604030504040204"/>
        <a:sym typeface="Verdana" panose="020B0604030504040204"/>
      </a:defRPr>
    </a:lvl9pPr>
  </p:defaultTextStyle>
  <p:extLst>
    <p:ext uri="{EFAFB233-063F-42B5-8137-9DF3F51BA10A}">
      <p15:sldGuideLst xmlns:p15="http://schemas.microsoft.com/office/powerpoint/2012/main">
        <p15:guide id="1" orient="horz" pos="2165" userDrawn="1">
          <p15:clr>
            <a:srgbClr val="A4A3A4"/>
          </p15:clr>
        </p15:guide>
        <p15:guide id="2" pos="295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熊仪_aYju7RJj" initials="熊" lastIdx="0" clrIdx="0"/>
  <p:cmAuthor id="1" name="哒哒 熊猫" initials="哒哒" lastIdx="1" clrIdx="0"/>
  <p:cmAuthor id="8" name="yifei" initials="y" lastIdx="1" clrIdx="7"/>
  <p:cmAuthor id="2" name="kingsoft" initials="k" lastIdx="1" clrIdx="1"/>
  <p:cmAuthor id="9" name="ADMIN" initials="A" lastIdx="1" clrIdx="8"/>
  <p:cmAuthor id="3" name="zhouzean" initials="z" lastIdx="1" clrIdx="2"/>
  <p:cmAuthor id="4" name="李鹏飞_6bQfzI3a" initials="李" lastIdx="0" clrIdx="0"/>
  <p:cmAuthor id="5" name="李晓菲_MZFnUzi6" initials="李" lastIdx="0" clrIdx="0"/>
  <p:cmAuthor id="6" name="小珞_QjMfU7FR" initials="小" lastIdx="0" clrIdx="0"/>
  <p:cmAuthor id="2001" name="骆倩怡_Znauj26B" initials="authorId_382814100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21D78"/>
    <a:srgbClr val="D48B2C"/>
    <a:srgbClr val="F9FBFA"/>
    <a:srgbClr val="FF0066"/>
    <a:srgbClr val="CCCCFF"/>
    <a:srgbClr val="FFCCCC"/>
    <a:srgbClr val="FF66CC"/>
    <a:srgbClr val="FFCCFF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464" autoAdjust="0"/>
  </p:normalViewPr>
  <p:slideViewPr>
    <p:cSldViewPr showGuides="1">
      <p:cViewPr>
        <p:scale>
          <a:sx n="70" d="100"/>
          <a:sy n="70" d="100"/>
        </p:scale>
        <p:origin x="-1386" y="54"/>
      </p:cViewPr>
      <p:guideLst>
        <p:guide orient="horz" pos="2165"/>
        <p:guide pos="29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2" Type="http://schemas.openxmlformats.org/officeDocument/2006/relationships/tags" Target="tags/tag230.xml"/><Relationship Id="rId31" Type="http://schemas.openxmlformats.org/officeDocument/2006/relationships/commentAuthors" Target="commentAuthors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272" name="Shape 27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/>
        </p:txBody>
      </p:sp>
    </p:spTree>
  </p:cSld>
  <p:clrMap bg1="dk1" tx1="lt1" bg2="dk2" tx2="lt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solidFill>
          <a:srgbClr val="FFFFFF"/>
        </a:solidFill>
        <a:latin typeface="+mn-lt"/>
        <a:ea typeface="+mn-ea"/>
        <a:cs typeface="+mn-cs"/>
        <a:sym typeface="Arial" panose="020B0604020202020204"/>
      </a:defRPr>
    </a:lvl1pPr>
    <a:lvl2pPr indent="228600" latinLnBrk="0">
      <a:spcBef>
        <a:spcPts val="400"/>
      </a:spcBef>
      <a:defRPr sz="1200">
        <a:solidFill>
          <a:srgbClr val="FFFFFF"/>
        </a:solidFill>
        <a:latin typeface="+mn-lt"/>
        <a:ea typeface="+mn-ea"/>
        <a:cs typeface="+mn-cs"/>
        <a:sym typeface="Arial" panose="020B0604020202020204"/>
      </a:defRPr>
    </a:lvl2pPr>
    <a:lvl3pPr indent="457200" latinLnBrk="0">
      <a:spcBef>
        <a:spcPts val="400"/>
      </a:spcBef>
      <a:defRPr sz="1200">
        <a:solidFill>
          <a:srgbClr val="FFFFFF"/>
        </a:solidFill>
        <a:latin typeface="+mn-lt"/>
        <a:ea typeface="+mn-ea"/>
        <a:cs typeface="+mn-cs"/>
        <a:sym typeface="Arial" panose="020B0604020202020204"/>
      </a:defRPr>
    </a:lvl3pPr>
    <a:lvl4pPr indent="685800" latinLnBrk="0">
      <a:spcBef>
        <a:spcPts val="400"/>
      </a:spcBef>
      <a:defRPr sz="1200">
        <a:solidFill>
          <a:srgbClr val="FFFFFF"/>
        </a:solidFill>
        <a:latin typeface="+mn-lt"/>
        <a:ea typeface="+mn-ea"/>
        <a:cs typeface="+mn-cs"/>
        <a:sym typeface="Arial" panose="020B0604020202020204"/>
      </a:defRPr>
    </a:lvl4pPr>
    <a:lvl5pPr indent="914400" latinLnBrk="0">
      <a:spcBef>
        <a:spcPts val="400"/>
      </a:spcBef>
      <a:defRPr sz="1200">
        <a:solidFill>
          <a:srgbClr val="FFFFFF"/>
        </a:solidFill>
        <a:latin typeface="+mn-lt"/>
        <a:ea typeface="+mn-ea"/>
        <a:cs typeface="+mn-cs"/>
        <a:sym typeface="Arial" panose="020B0604020202020204"/>
      </a:defRPr>
    </a:lvl5pPr>
    <a:lvl6pPr indent="1143000" latinLnBrk="0">
      <a:spcBef>
        <a:spcPts val="400"/>
      </a:spcBef>
      <a:defRPr sz="1200">
        <a:solidFill>
          <a:srgbClr val="FFFFFF"/>
        </a:solidFill>
        <a:latin typeface="+mn-lt"/>
        <a:ea typeface="+mn-ea"/>
        <a:cs typeface="+mn-cs"/>
        <a:sym typeface="Arial" panose="020B0604020202020204"/>
      </a:defRPr>
    </a:lvl6pPr>
    <a:lvl7pPr indent="1371600" latinLnBrk="0">
      <a:spcBef>
        <a:spcPts val="400"/>
      </a:spcBef>
      <a:defRPr sz="1200">
        <a:solidFill>
          <a:srgbClr val="FFFFFF"/>
        </a:solidFill>
        <a:latin typeface="+mn-lt"/>
        <a:ea typeface="+mn-ea"/>
        <a:cs typeface="+mn-cs"/>
        <a:sym typeface="Arial" panose="020B0604020202020204"/>
      </a:defRPr>
    </a:lvl7pPr>
    <a:lvl8pPr indent="1600200" latinLnBrk="0">
      <a:spcBef>
        <a:spcPts val="400"/>
      </a:spcBef>
      <a:defRPr sz="1200">
        <a:solidFill>
          <a:srgbClr val="FFFFFF"/>
        </a:solidFill>
        <a:latin typeface="+mn-lt"/>
        <a:ea typeface="+mn-ea"/>
        <a:cs typeface="+mn-cs"/>
        <a:sym typeface="Arial" panose="020B0604020202020204"/>
      </a:defRPr>
    </a:lvl8pPr>
    <a:lvl9pPr indent="1828800" latinLnBrk="0">
      <a:spcBef>
        <a:spcPts val="400"/>
      </a:spcBef>
      <a:defRPr sz="1200">
        <a:solidFill>
          <a:srgbClr val="FFFFFF"/>
        </a:solidFill>
        <a:latin typeface="+mn-lt"/>
        <a:ea typeface="+mn-ea"/>
        <a:cs typeface="+mn-cs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>
                <a:sym typeface="+mn-ea"/>
              </a:rPr>
              <a:t>河南省医疗质量控制中心办公自动化工作台。主要用于河南省医疗质量控制中心管理办公室对省级质控中心（亚专业组）的日常管理。省级质控中心按照</a:t>
            </a:r>
            <a:r>
              <a:rPr lang="en-US" altLang="zh-CN" dirty="0">
                <a:sym typeface="+mn-ea"/>
              </a:rPr>
              <a:t>&lt;</a:t>
            </a:r>
            <a:r>
              <a:rPr lang="zh-CN" altLang="en-US" dirty="0">
                <a:sym typeface="+mn-ea"/>
              </a:rPr>
              <a:t>河南省医疗质量控制中心管理办法</a:t>
            </a:r>
            <a:r>
              <a:rPr lang="en-US" altLang="zh-CN" dirty="0">
                <a:sym typeface="+mn-ea"/>
              </a:rPr>
              <a:t>&gt;</a:t>
            </a:r>
            <a:r>
              <a:rPr lang="zh-CN" altLang="en-US" dirty="0">
                <a:sym typeface="+mn-ea"/>
              </a:rPr>
              <a:t>例会制度等管理要求，通过OA工作台发布拟开展质控工作的请示。经在线审阅、修改后。提请省质控办工作例会商议。例会商定结论，任务推进落实情况可通过OA工作台进行双向反馈，实现闭环管理，并做为实施年度考核、动态管理等制度的参考依据。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>
                <a:sym typeface="+mn-ea"/>
              </a:rPr>
              <a:t>河南省医疗质量控制中心办公自动化工作台。主要用于河南省医疗质量控制中心管理办公室对省级质控中心（亚专业组）的日常管理。省级质控中心按照</a:t>
            </a:r>
            <a:r>
              <a:rPr lang="en-US" altLang="zh-CN" dirty="0">
                <a:sym typeface="+mn-ea"/>
              </a:rPr>
              <a:t>&lt;</a:t>
            </a:r>
            <a:r>
              <a:rPr lang="zh-CN" altLang="en-US" dirty="0">
                <a:sym typeface="+mn-ea"/>
              </a:rPr>
              <a:t>河南省医疗质量控制中心管理办法</a:t>
            </a:r>
            <a:r>
              <a:rPr lang="en-US" altLang="zh-CN" dirty="0">
                <a:sym typeface="+mn-ea"/>
              </a:rPr>
              <a:t>&gt;</a:t>
            </a:r>
            <a:r>
              <a:rPr lang="zh-CN" altLang="en-US" dirty="0">
                <a:sym typeface="+mn-ea"/>
              </a:rPr>
              <a:t>例会制度等管理要求，通过OA工作台发布拟开展质控工作的请示。经在线审阅、修改后。提请省质控办工作例会商议。例会商定结论，任务推进落实情况可通过OA工作台进行双向反馈，实现闭环管理，并做为实施年度考核、动态管理等制度的参考依据。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>
                <a:sym typeface="+mn-ea"/>
              </a:rPr>
              <a:t>河南省医疗质量控制中心办公自动化工作台。主要用于河南省医疗质量控制中心管理办公室对省级质控中心（亚专业组）的日常管理。省级质控中心按照</a:t>
            </a:r>
            <a:r>
              <a:rPr lang="en-US" altLang="zh-CN" dirty="0">
                <a:sym typeface="+mn-ea"/>
              </a:rPr>
              <a:t>&lt;</a:t>
            </a:r>
            <a:r>
              <a:rPr lang="zh-CN" altLang="en-US" dirty="0">
                <a:sym typeface="+mn-ea"/>
              </a:rPr>
              <a:t>河南省医疗质量控制中心管理办法</a:t>
            </a:r>
            <a:r>
              <a:rPr lang="en-US" altLang="zh-CN" dirty="0">
                <a:sym typeface="+mn-ea"/>
              </a:rPr>
              <a:t>&gt;</a:t>
            </a:r>
            <a:r>
              <a:rPr lang="zh-CN" altLang="en-US" dirty="0">
                <a:sym typeface="+mn-ea"/>
              </a:rPr>
              <a:t>例会制度等管理要求，通过OA工作台发布拟开展质控工作的请示。经在线审阅、修改后。提请省质控办工作例会商议。例会商定结论，任务推进落实情况可通过OA工作台进行双向反馈，实现闭环管理，并做为实施年度考核、动态管理等制度的参考依据。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4213" y="1141413"/>
            <a:ext cx="5486400" cy="3086100"/>
          </a:xfrm>
          <a:ln>
            <a:solidFill>
              <a:srgbClr val="000000"/>
            </a:solidFill>
            <a:miter/>
          </a:ln>
        </p:spPr>
      </p:sp>
      <p:sp>
        <p:nvSpPr>
          <p:cNvPr id="122883" name="备注占位符 2"/>
          <p:cNvSpPr>
            <a:spLocks noGrp="1"/>
          </p:cNvSpPr>
          <p:nvPr>
            <p:ph type="body"/>
          </p:nvPr>
        </p:nvSpPr>
        <p:spPr>
          <a:xfrm>
            <a:off x="684213" y="4398963"/>
            <a:ext cx="5486400" cy="3600450"/>
          </a:xfrm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r>
              <a:rPr lang="zh-CN" altLang="en-US" dirty="0"/>
              <a:t>模板来自于 </a:t>
            </a:r>
            <a:r>
              <a:rPr lang="en-US" altLang="zh-CN" dirty="0"/>
              <a:t>http://docer.wps.cn</a:t>
            </a:r>
            <a:endParaRPr lang="zh-CN" altLang="en-US" dirty="0"/>
          </a:p>
        </p:txBody>
      </p:sp>
      <p:sp>
        <p:nvSpPr>
          <p:cNvPr id="122884" name="灯片编号占位符 3"/>
          <p:cNvSpPr txBox="1">
            <a:spLocks noGrp="1"/>
          </p:cNvSpPr>
          <p:nvPr/>
        </p:nvSpPr>
        <p:spPr>
          <a:xfrm>
            <a:off x="3883025" y="8683625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>
                <a:latin typeface="Calibri" panose="020F0502020204030204" pitchFamily="34" charset="0"/>
                <a:ea typeface="宋体" panose="02010600030101010101" pitchFamily="2" charset="-122"/>
              </a:rPr>
            </a:fld>
            <a:endParaRPr lang="zh-CN" altLang="en-US" sz="1200" dirty="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主要功能按照实际应用分为三个方面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河南省医疗质量控制中心数字化平台，主要用于省级质控中心管理维护本专业质控对象、发布质控任务、跟踪问效工作进展等，具备数据采集、汇总、分析、反馈等功能。医疗机构按照相应省级指控中心要求，发挥信息化优势，登录数字化平台集约式报送相应质控数据。市、县（市、区）级卫生健康行政部门掌握权限内医疗机构数据报送情况。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河南省医疗质量控制中心数字化平台，主要用于省级质控中心管理维护本专业质控对象、发布质控任务、跟踪问效工作进展等，具备数据采集、汇总、分析、反馈等功能。医疗机构按照相应省级指控中心要求，发挥信息化优势，登录数字化平台集约式报送相应质控数据。市、县（市、区）级卫生健康行政部门掌握权限内医疗机构数据报送情况。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河南省医疗质量控制中心数字化平台，主要用于省级质控中心管理维护本专业质控对象、发布质控任务、跟踪问效工作进展等，具备数据采集、汇总、分析、反馈等功能。医疗机构按照相应省级指控中心要求，发挥信息化优势，登录数字化平台集约式报送相应质控数据。市、县（市、区）级卫生健康行政部门掌握权限内医疗机构数据报送情况。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河南省医疗质量控制中心数字化平台，主要用于省级质控中心管理维护本专业质控对象、发布质控任务、跟踪问效工作进展等，具备数据采集、汇总、分析、反馈等功能。医疗机构按照相应省级指控中心要求，发挥信息化优势，登录数字化平台集约式报送相应质控数据。市、县（市、区）级卫生健康行政部门掌握权限内医疗机构数据报送情况。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河南省医疗质量控制中心办公自动化工作台。主要用于河南省医疗质量控制中心管理办公室对省级质控中心（亚专业组）的日常管理。省级质控中心按照</a:t>
            </a:r>
            <a:r>
              <a:rPr lang="en-US" altLang="zh-CN" dirty="0"/>
              <a:t>&lt;</a:t>
            </a:r>
            <a:r>
              <a:rPr lang="zh-CN" altLang="en-US" dirty="0"/>
              <a:t>河南省医疗质量控制中心管理办法</a:t>
            </a:r>
            <a:r>
              <a:rPr lang="en-US" altLang="zh-CN" dirty="0"/>
              <a:t>&gt;</a:t>
            </a:r>
            <a:r>
              <a:rPr lang="zh-CN" altLang="en-US" dirty="0"/>
              <a:t>例会制度等管理要求，通过OA工作台发布拟开展质控工作的请示。经在线审阅、修改后。提请省质控办工作例会商议。例会商定结论，任务推进落实情况可通过OA工作台进行双向反馈，实现闭环管理，并做为实施年度考核、动态管理等制度的参考依据。</a:t>
            </a:r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7" Type="http://schemas.openxmlformats.org/officeDocument/2006/relationships/tags" Target="../tags/tag47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6" Type="http://schemas.openxmlformats.org/officeDocument/2006/relationships/tags" Target="../tags/tag81.xml"/><Relationship Id="rId5" Type="http://schemas.openxmlformats.org/officeDocument/2006/relationships/tags" Target="../tags/tag80.xml"/><Relationship Id="rId4" Type="http://schemas.openxmlformats.org/officeDocument/2006/relationships/tags" Target="../tags/tag79.xml"/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7" Type="http://schemas.openxmlformats.org/officeDocument/2006/relationships/tags" Target="../tags/tag87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tags" Target="../tags/tag95.xml"/><Relationship Id="rId8" Type="http://schemas.openxmlformats.org/officeDocument/2006/relationships/tags" Target="../tags/tag94.xml"/><Relationship Id="rId7" Type="http://schemas.openxmlformats.org/officeDocument/2006/relationships/tags" Target="../tags/tag93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5" Type="http://schemas.openxmlformats.org/officeDocument/2006/relationships/tags" Target="../tags/tag99.xml"/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4" Type="http://schemas.openxmlformats.org/officeDocument/2006/relationships/tags" Target="../tags/tag102.xml"/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7" Type="http://schemas.openxmlformats.org/officeDocument/2006/relationships/tags" Target="../tags/tag108.xml"/><Relationship Id="rId6" Type="http://schemas.openxmlformats.org/officeDocument/2006/relationships/tags" Target="../tags/tag107.xml"/><Relationship Id="rId5" Type="http://schemas.openxmlformats.org/officeDocument/2006/relationships/tags" Target="../tags/tag106.xml"/><Relationship Id="rId4" Type="http://schemas.openxmlformats.org/officeDocument/2006/relationships/tags" Target="../tags/tag105.xml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tags" Target="../tags/tag130.xml"/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6" Type="http://schemas.openxmlformats.org/officeDocument/2006/relationships/tags" Target="../tags/tag137.xml"/><Relationship Id="rId5" Type="http://schemas.openxmlformats.org/officeDocument/2006/relationships/tags" Target="../tags/tag136.xml"/><Relationship Id="rId4" Type="http://schemas.openxmlformats.org/officeDocument/2006/relationships/tags" Target="../tags/tag135.xml"/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tags" Target="../tags/tag140.xml"/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7" Type="http://schemas.openxmlformats.org/officeDocument/2006/relationships/tags" Target="../tags/tag148.xml"/><Relationship Id="rId6" Type="http://schemas.openxmlformats.org/officeDocument/2006/relationships/tags" Target="../tags/tag147.xml"/><Relationship Id="rId5" Type="http://schemas.openxmlformats.org/officeDocument/2006/relationships/tags" Target="../tags/tag146.xml"/><Relationship Id="rId4" Type="http://schemas.openxmlformats.org/officeDocument/2006/relationships/tags" Target="../tags/tag145.xml"/><Relationship Id="rId3" Type="http://schemas.openxmlformats.org/officeDocument/2006/relationships/tags" Target="../tags/tag144.xml"/><Relationship Id="rId2" Type="http://schemas.openxmlformats.org/officeDocument/2006/relationships/tags" Target="../tags/tag143.xml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9" Type="http://schemas.openxmlformats.org/officeDocument/2006/relationships/tags" Target="../tags/tag156.xml"/><Relationship Id="rId8" Type="http://schemas.openxmlformats.org/officeDocument/2006/relationships/tags" Target="../tags/tag155.xml"/><Relationship Id="rId7" Type="http://schemas.openxmlformats.org/officeDocument/2006/relationships/tags" Target="../tags/tag154.xml"/><Relationship Id="rId6" Type="http://schemas.openxmlformats.org/officeDocument/2006/relationships/tags" Target="../tags/tag153.xml"/><Relationship Id="rId5" Type="http://schemas.openxmlformats.org/officeDocument/2006/relationships/tags" Target="../tags/tag152.xml"/><Relationship Id="rId4" Type="http://schemas.openxmlformats.org/officeDocument/2006/relationships/tags" Target="../tags/tag151.xml"/><Relationship Id="rId3" Type="http://schemas.openxmlformats.org/officeDocument/2006/relationships/tags" Target="../tags/tag150.xml"/><Relationship Id="rId2" Type="http://schemas.openxmlformats.org/officeDocument/2006/relationships/tags" Target="../tags/tag149.xml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5" Type="http://schemas.openxmlformats.org/officeDocument/2006/relationships/tags" Target="../tags/tag160.xml"/><Relationship Id="rId4" Type="http://schemas.openxmlformats.org/officeDocument/2006/relationships/tags" Target="../tags/tag159.xml"/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4" Type="http://schemas.openxmlformats.org/officeDocument/2006/relationships/tags" Target="../tags/tag163.xml"/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7" Type="http://schemas.openxmlformats.org/officeDocument/2006/relationships/tags" Target="../tags/tag169.xml"/><Relationship Id="rId6" Type="http://schemas.openxmlformats.org/officeDocument/2006/relationships/tags" Target="../tags/tag168.xml"/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6" Type="http://schemas.openxmlformats.org/officeDocument/2006/relationships/tags" Target="../tags/tag174.xml"/><Relationship Id="rId5" Type="http://schemas.openxmlformats.org/officeDocument/2006/relationships/tags" Target="../tags/tag173.xml"/><Relationship Id="rId4" Type="http://schemas.openxmlformats.org/officeDocument/2006/relationships/tags" Target="../tags/tag172.xml"/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5" Type="http://schemas.openxmlformats.org/officeDocument/2006/relationships/tags" Target="../tags/tag178.xml"/><Relationship Id="rId4" Type="http://schemas.openxmlformats.org/officeDocument/2006/relationships/tags" Target="../tags/tag177.xml"/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5" Type="http://schemas.openxmlformats.org/officeDocument/2006/relationships/tags" Target="../tags/tag182.xml"/><Relationship Id="rId4" Type="http://schemas.openxmlformats.org/officeDocument/2006/relationships/tags" Target="../tags/tag181.xml"/><Relationship Id="rId3" Type="http://schemas.openxmlformats.org/officeDocument/2006/relationships/tags" Target="../tags/tag180.xml"/><Relationship Id="rId2" Type="http://schemas.openxmlformats.org/officeDocument/2006/relationships/tags" Target="../tags/tag179.xml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6" Type="http://schemas.openxmlformats.org/officeDocument/2006/relationships/tags" Target="../tags/tag193.xml"/><Relationship Id="rId5" Type="http://schemas.openxmlformats.org/officeDocument/2006/relationships/tags" Target="../tags/tag192.xml"/><Relationship Id="rId4" Type="http://schemas.openxmlformats.org/officeDocument/2006/relationships/tags" Target="../tags/tag191.xml"/><Relationship Id="rId3" Type="http://schemas.openxmlformats.org/officeDocument/2006/relationships/tags" Target="../tags/tag190.xml"/><Relationship Id="rId2" Type="http://schemas.openxmlformats.org/officeDocument/2006/relationships/tags" Target="../tags/tag189.xml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722317" y="4406910"/>
            <a:ext cx="7772401" cy="1362075"/>
          </a:xfrm>
          <a:prstGeom prst="rect">
            <a:avLst/>
          </a:prstGeom>
        </p:spPr>
        <p:txBody>
          <a:bodyPr/>
          <a:lstStyle>
            <a:lvl1pPr algn="l">
              <a:defRPr sz="4000" b="1" cap="all"/>
            </a:lvl1pPr>
          </a:lstStyle>
          <a:p>
            <a:r>
              <a:t>标题文本</a:t>
            </a:r>
          </a:p>
        </p:txBody>
      </p:sp>
      <p:sp>
        <p:nvSpPr>
          <p:cNvPr id="33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22317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ClrTx/>
              <a:buSzTx/>
              <a:buNone/>
              <a:defRPr sz="2000"/>
            </a:lvl1pPr>
            <a:lvl2pPr marL="0" indent="457200">
              <a:spcBef>
                <a:spcPts val="400"/>
              </a:spcBef>
              <a:buClrTx/>
              <a:buSzTx/>
              <a:buNone/>
              <a:defRPr sz="2000"/>
            </a:lvl2pPr>
            <a:lvl3pPr marL="0" indent="914400">
              <a:spcBef>
                <a:spcPts val="400"/>
              </a:spcBef>
              <a:buClrTx/>
              <a:buSzTx/>
              <a:buNone/>
              <a:defRPr sz="2000"/>
            </a:lvl3pPr>
            <a:lvl4pPr marL="0" indent="1371600">
              <a:spcBef>
                <a:spcPts val="400"/>
              </a:spcBef>
              <a:buClrTx/>
              <a:buSzTx/>
              <a:buNone/>
              <a:defRPr sz="2000"/>
            </a:lvl4pPr>
            <a:lvl5pPr marL="0" indent="1828800">
              <a:spcBef>
                <a:spcPts val="400"/>
              </a:spcBef>
              <a:buClrTx/>
              <a:buSzTx/>
              <a:buNone/>
              <a:defRPr sz="20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34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Box 7"/>
          <p:cNvSpPr/>
          <p:nvPr/>
        </p:nvSpPr>
        <p:spPr>
          <a:xfrm>
            <a:off x="0" y="5756285"/>
            <a:ext cx="9144000" cy="11969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pPr>
          </a:p>
        </p:txBody>
      </p:sp>
      <p:sp>
        <p:nvSpPr>
          <p:cNvPr id="141" name="Line 8"/>
          <p:cNvSpPr/>
          <p:nvPr/>
        </p:nvSpPr>
        <p:spPr>
          <a:xfrm>
            <a:off x="425451" y="6499224"/>
            <a:ext cx="8353426" cy="1590"/>
          </a:xfrm>
          <a:prstGeom prst="line">
            <a:avLst/>
          </a:prstGeom>
          <a:ln w="19050">
            <a:solidFill>
              <a:schemeClr val="accent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42" name="Picture 3" descr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2" y="6548448"/>
            <a:ext cx="3181351" cy="3095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43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685817" y="2130427"/>
            <a:ext cx="7772401" cy="1470026"/>
          </a:xfrm>
          <a:prstGeom prst="rect">
            <a:avLst/>
          </a:prstGeom>
        </p:spPr>
        <p:txBody>
          <a:bodyPr lIns="44130" tIns="44130" rIns="44130" bIns="44130"/>
          <a:lstStyle>
            <a:lvl1pPr>
              <a:defRPr sz="3100"/>
            </a:lvl1pPr>
          </a:lstStyle>
          <a:p>
            <a:r>
              <a:t>标题文本</a:t>
            </a:r>
          </a:p>
        </p:txBody>
      </p:sp>
      <p:sp>
        <p:nvSpPr>
          <p:cNvPr id="144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44130" tIns="44130" rIns="44130" bIns="44130"/>
          <a:lstStyle>
            <a:lvl1pPr marL="0" indent="0" algn="ctr">
              <a:buClrTx/>
              <a:buSzTx/>
              <a:buNone/>
              <a:defRPr sz="2700"/>
            </a:lvl1pPr>
            <a:lvl2pPr marL="0" indent="441325" algn="ctr">
              <a:buClrTx/>
              <a:buSzTx/>
              <a:buNone/>
              <a:defRPr sz="2700"/>
            </a:lvl2pPr>
            <a:lvl3pPr marL="0" indent="882650" algn="ctr">
              <a:buClrTx/>
              <a:buSzTx/>
              <a:buNone/>
              <a:defRPr sz="2700"/>
            </a:lvl3pPr>
            <a:lvl4pPr marL="0" indent="1323975" algn="ctr">
              <a:buClrTx/>
              <a:buSzTx/>
              <a:buNone/>
              <a:defRPr sz="2700"/>
            </a:lvl4pPr>
            <a:lvl5pPr marL="0" indent="1765300" algn="ctr">
              <a:buClrTx/>
              <a:buSzTx/>
              <a:buNone/>
              <a:defRPr sz="27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4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553201" y="6356359"/>
            <a:ext cx="371250" cy="366121"/>
          </a:xfrm>
          <a:prstGeom prst="rect">
            <a:avLst/>
          </a:prstGeom>
        </p:spPr>
        <p:txBody>
          <a:bodyPr lIns="44130" tIns="44130" rIns="44130" bIns="44130"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xtBox 7"/>
          <p:cNvSpPr/>
          <p:nvPr/>
        </p:nvSpPr>
        <p:spPr>
          <a:xfrm>
            <a:off x="0" y="5756285"/>
            <a:ext cx="9144000" cy="11969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pPr>
          </a:p>
        </p:txBody>
      </p:sp>
      <p:sp>
        <p:nvSpPr>
          <p:cNvPr id="165" name="Line 8"/>
          <p:cNvSpPr/>
          <p:nvPr/>
        </p:nvSpPr>
        <p:spPr>
          <a:xfrm>
            <a:off x="425451" y="6499224"/>
            <a:ext cx="8353426" cy="1590"/>
          </a:xfrm>
          <a:prstGeom prst="line">
            <a:avLst/>
          </a:prstGeom>
          <a:ln w="19050">
            <a:solidFill>
              <a:schemeClr val="accent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66" name="Picture 3" descr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2" y="6548448"/>
            <a:ext cx="3181351" cy="3095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67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722320" y="4406913"/>
            <a:ext cx="7772401" cy="1362076"/>
          </a:xfrm>
          <a:prstGeom prst="rect">
            <a:avLst/>
          </a:prstGeom>
        </p:spPr>
        <p:txBody>
          <a:bodyPr lIns="44130" tIns="44130" rIns="44130" bIns="44130"/>
          <a:lstStyle>
            <a:lvl1pPr algn="l">
              <a:defRPr sz="3900" b="1" cap="all"/>
            </a:lvl1pPr>
          </a:lstStyle>
          <a:p>
            <a:r>
              <a:t>标题文本</a:t>
            </a:r>
          </a:p>
        </p:txBody>
      </p:sp>
      <p:sp>
        <p:nvSpPr>
          <p:cNvPr id="168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22320" y="2906713"/>
            <a:ext cx="7772401" cy="1500188"/>
          </a:xfrm>
          <a:prstGeom prst="rect">
            <a:avLst/>
          </a:prstGeom>
        </p:spPr>
        <p:txBody>
          <a:bodyPr lIns="44130" tIns="44130" rIns="44130" bIns="44130" anchor="b"/>
          <a:lstStyle>
            <a:lvl1pPr marL="0" indent="0">
              <a:spcBef>
                <a:spcPts val="400"/>
              </a:spcBef>
              <a:buClrTx/>
              <a:buSzTx/>
              <a:buNone/>
              <a:defRPr sz="1900"/>
            </a:lvl1pPr>
            <a:lvl2pPr marL="0" indent="441325">
              <a:spcBef>
                <a:spcPts val="400"/>
              </a:spcBef>
              <a:buClrTx/>
              <a:buSzTx/>
              <a:buNone/>
              <a:defRPr sz="1900"/>
            </a:lvl2pPr>
            <a:lvl3pPr marL="0" indent="882650">
              <a:spcBef>
                <a:spcPts val="400"/>
              </a:spcBef>
              <a:buClrTx/>
              <a:buSzTx/>
              <a:buNone/>
              <a:defRPr sz="1900"/>
            </a:lvl3pPr>
            <a:lvl4pPr marL="0" indent="1323975">
              <a:spcBef>
                <a:spcPts val="400"/>
              </a:spcBef>
              <a:buClrTx/>
              <a:buSzTx/>
              <a:buNone/>
              <a:defRPr sz="1900"/>
            </a:lvl4pPr>
            <a:lvl5pPr marL="0" indent="1765300">
              <a:spcBef>
                <a:spcPts val="400"/>
              </a:spcBef>
              <a:buClrTx/>
              <a:buSzTx/>
              <a:buNone/>
              <a:defRPr sz="19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69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553201" y="6356359"/>
            <a:ext cx="371250" cy="366121"/>
          </a:xfrm>
          <a:prstGeom prst="rect">
            <a:avLst/>
          </a:prstGeom>
        </p:spPr>
        <p:txBody>
          <a:bodyPr lIns="44130" tIns="44130" rIns="44130" bIns="44130"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Box 7"/>
          <p:cNvSpPr/>
          <p:nvPr/>
        </p:nvSpPr>
        <p:spPr>
          <a:xfrm>
            <a:off x="0" y="5756285"/>
            <a:ext cx="9144000" cy="11969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pPr>
          </a:p>
        </p:txBody>
      </p:sp>
      <p:sp>
        <p:nvSpPr>
          <p:cNvPr id="177" name="Line 8"/>
          <p:cNvSpPr/>
          <p:nvPr/>
        </p:nvSpPr>
        <p:spPr>
          <a:xfrm>
            <a:off x="425451" y="6499224"/>
            <a:ext cx="8353426" cy="1590"/>
          </a:xfrm>
          <a:prstGeom prst="line">
            <a:avLst/>
          </a:prstGeom>
          <a:ln w="19050">
            <a:solidFill>
              <a:schemeClr val="accent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78" name="Picture 3" descr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2" y="6548448"/>
            <a:ext cx="3181351" cy="3095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79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457217" y="274648"/>
            <a:ext cx="8229601" cy="1143001"/>
          </a:xfrm>
          <a:prstGeom prst="rect">
            <a:avLst/>
          </a:prstGeom>
        </p:spPr>
        <p:txBody>
          <a:bodyPr lIns="44130" tIns="44130" rIns="44130" bIns="44130"/>
          <a:lstStyle>
            <a:lvl1pPr>
              <a:defRPr sz="3100"/>
            </a:lvl1pPr>
          </a:lstStyle>
          <a:p>
            <a:r>
              <a:t>标题文本</a:t>
            </a:r>
          </a:p>
        </p:txBody>
      </p:sp>
      <p:sp>
        <p:nvSpPr>
          <p:cNvPr id="180" name="正文级别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457211" y="1600212"/>
            <a:ext cx="4038601" cy="4525964"/>
          </a:xfrm>
          <a:prstGeom prst="rect">
            <a:avLst/>
          </a:prstGeom>
        </p:spPr>
        <p:txBody>
          <a:bodyPr lIns="44130" tIns="44130" rIns="44130" bIns="44130"/>
          <a:lstStyle>
            <a:lvl1pPr marL="328930" indent="-328930">
              <a:buClr>
                <a:srgbClr val="DDDDDD"/>
              </a:buClr>
              <a:defRPr sz="2700"/>
            </a:lvl1pPr>
            <a:lvl2pPr marL="763905" indent="-320675">
              <a:buClr>
                <a:srgbClr val="DDDDDD"/>
              </a:buClr>
              <a:defRPr sz="2700"/>
            </a:lvl2pPr>
            <a:lvl3pPr marL="1193800" indent="-311150">
              <a:buClr>
                <a:srgbClr val="DDDDDD"/>
              </a:buClr>
              <a:defRPr sz="2700"/>
            </a:lvl3pPr>
            <a:lvl4pPr marL="1671955" indent="-347980">
              <a:buClr>
                <a:srgbClr val="DDDDDD"/>
              </a:buClr>
              <a:defRPr sz="2700"/>
            </a:lvl4pPr>
            <a:lvl5pPr marL="2113280" indent="-347980">
              <a:buClr>
                <a:srgbClr val="DDDDDD"/>
              </a:buClr>
              <a:defRPr sz="27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81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553201" y="6356359"/>
            <a:ext cx="371250" cy="366121"/>
          </a:xfrm>
          <a:prstGeom prst="rect">
            <a:avLst/>
          </a:prstGeom>
        </p:spPr>
        <p:txBody>
          <a:bodyPr lIns="44130" tIns="44130" rIns="44130" bIns="44130"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Box 7"/>
          <p:cNvSpPr/>
          <p:nvPr/>
        </p:nvSpPr>
        <p:spPr>
          <a:xfrm>
            <a:off x="0" y="5756285"/>
            <a:ext cx="9144000" cy="11969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pPr>
          </a:p>
        </p:txBody>
      </p:sp>
      <p:sp>
        <p:nvSpPr>
          <p:cNvPr id="189" name="Line 8"/>
          <p:cNvSpPr/>
          <p:nvPr/>
        </p:nvSpPr>
        <p:spPr>
          <a:xfrm>
            <a:off x="425451" y="6499224"/>
            <a:ext cx="8353426" cy="1590"/>
          </a:xfrm>
          <a:prstGeom prst="line">
            <a:avLst/>
          </a:prstGeom>
          <a:ln w="19050">
            <a:solidFill>
              <a:schemeClr val="accent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90" name="Picture 3" descr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2" y="6548448"/>
            <a:ext cx="3181351" cy="3095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91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457217" y="274648"/>
            <a:ext cx="8229601" cy="1143001"/>
          </a:xfrm>
          <a:prstGeom prst="rect">
            <a:avLst/>
          </a:prstGeom>
        </p:spPr>
        <p:txBody>
          <a:bodyPr lIns="44130" tIns="44130" rIns="44130" bIns="44130"/>
          <a:lstStyle>
            <a:lvl1pPr>
              <a:defRPr sz="3100"/>
            </a:lvl1pPr>
          </a:lstStyle>
          <a:p>
            <a:r>
              <a:t>标题文本</a:t>
            </a:r>
          </a:p>
        </p:txBody>
      </p:sp>
      <p:sp>
        <p:nvSpPr>
          <p:cNvPr id="192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7206" y="1535112"/>
            <a:ext cx="4040189" cy="639763"/>
          </a:xfrm>
          <a:prstGeom prst="rect">
            <a:avLst/>
          </a:prstGeom>
        </p:spPr>
        <p:txBody>
          <a:bodyPr lIns="44130" tIns="44130" rIns="44130" bIns="44130" anchor="b"/>
          <a:lstStyle>
            <a:lvl1pPr marL="0" indent="0">
              <a:spcBef>
                <a:spcPts val="500"/>
              </a:spcBef>
              <a:buClrTx/>
              <a:buSzTx/>
              <a:buNone/>
              <a:defRPr sz="2300" b="1"/>
            </a:lvl1pPr>
            <a:lvl2pPr marL="0" indent="441325">
              <a:spcBef>
                <a:spcPts val="500"/>
              </a:spcBef>
              <a:buClrTx/>
              <a:buSzTx/>
              <a:buNone/>
              <a:defRPr sz="2300" b="1"/>
            </a:lvl2pPr>
            <a:lvl3pPr marL="0" indent="882650">
              <a:spcBef>
                <a:spcPts val="500"/>
              </a:spcBef>
              <a:buClrTx/>
              <a:buSzTx/>
              <a:buNone/>
              <a:defRPr sz="2300" b="1"/>
            </a:lvl3pPr>
            <a:lvl4pPr marL="0" indent="1323975">
              <a:spcBef>
                <a:spcPts val="500"/>
              </a:spcBef>
              <a:buClrTx/>
              <a:buSzTx/>
              <a:buNone/>
              <a:defRPr sz="2300" b="1"/>
            </a:lvl4pPr>
            <a:lvl5pPr marL="0" indent="1765300">
              <a:spcBef>
                <a:spcPts val="500"/>
              </a:spcBef>
              <a:buClrTx/>
              <a:buSzTx/>
              <a:buNone/>
              <a:defRPr sz="2300" b="1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93" name="文本占位符 4"/>
          <p:cNvSpPr>
            <a:spLocks noGrp="1"/>
          </p:cNvSpPr>
          <p:nvPr>
            <p:ph type="body" sz="quarter" idx="13"/>
          </p:nvPr>
        </p:nvSpPr>
        <p:spPr>
          <a:xfrm>
            <a:off x="4645030" y="1535112"/>
            <a:ext cx="4041775" cy="639763"/>
          </a:xfrm>
          <a:prstGeom prst="rect">
            <a:avLst/>
          </a:prstGeom>
        </p:spPr>
        <p:txBody>
          <a:bodyPr lIns="44130" tIns="44130" rIns="44130" bIns="44130" anchor="b"/>
          <a:lstStyle/>
          <a:p>
            <a:pPr marL="0" indent="0">
              <a:spcBef>
                <a:spcPts val="500"/>
              </a:spcBef>
              <a:buClrTx/>
              <a:buSzTx/>
              <a:buNone/>
              <a:defRPr sz="2300" b="1"/>
            </a:pPr>
          </a:p>
        </p:txBody>
      </p:sp>
      <p:sp>
        <p:nvSpPr>
          <p:cNvPr id="19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553201" y="6356359"/>
            <a:ext cx="371250" cy="366121"/>
          </a:xfrm>
          <a:prstGeom prst="rect">
            <a:avLst/>
          </a:prstGeom>
        </p:spPr>
        <p:txBody>
          <a:bodyPr lIns="44130" tIns="44130" rIns="44130" bIns="44130"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extBox 7"/>
          <p:cNvSpPr/>
          <p:nvPr/>
        </p:nvSpPr>
        <p:spPr>
          <a:xfrm>
            <a:off x="0" y="5756285"/>
            <a:ext cx="9144000" cy="11969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pPr>
          </a:p>
        </p:txBody>
      </p:sp>
      <p:sp>
        <p:nvSpPr>
          <p:cNvPr id="202" name="Line 8"/>
          <p:cNvSpPr/>
          <p:nvPr/>
        </p:nvSpPr>
        <p:spPr>
          <a:xfrm>
            <a:off x="425451" y="6499224"/>
            <a:ext cx="8353426" cy="1590"/>
          </a:xfrm>
          <a:prstGeom prst="line">
            <a:avLst/>
          </a:prstGeom>
          <a:ln w="19050">
            <a:solidFill>
              <a:schemeClr val="accent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203" name="Picture 3" descr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2" y="6548448"/>
            <a:ext cx="3181351" cy="3095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4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457217" y="274648"/>
            <a:ext cx="8229601" cy="1143001"/>
          </a:xfrm>
          <a:prstGeom prst="rect">
            <a:avLst/>
          </a:prstGeom>
        </p:spPr>
        <p:txBody>
          <a:bodyPr lIns="44130" tIns="44130" rIns="44130" bIns="44130"/>
          <a:lstStyle>
            <a:lvl1pPr>
              <a:defRPr sz="3100"/>
            </a:lvl1pPr>
          </a:lstStyle>
          <a:p>
            <a:r>
              <a:t>标题文本</a:t>
            </a:r>
          </a:p>
        </p:txBody>
      </p:sp>
      <p:sp>
        <p:nvSpPr>
          <p:cNvPr id="20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553201" y="6356359"/>
            <a:ext cx="371250" cy="366121"/>
          </a:xfrm>
          <a:prstGeom prst="rect">
            <a:avLst/>
          </a:prstGeom>
        </p:spPr>
        <p:txBody>
          <a:bodyPr lIns="44130" tIns="44130" rIns="44130" bIns="44130"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Box 7"/>
          <p:cNvSpPr/>
          <p:nvPr/>
        </p:nvSpPr>
        <p:spPr>
          <a:xfrm>
            <a:off x="0" y="5756285"/>
            <a:ext cx="9144000" cy="11969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pPr>
          </a:p>
        </p:txBody>
      </p:sp>
      <p:sp>
        <p:nvSpPr>
          <p:cNvPr id="213" name="Line 8"/>
          <p:cNvSpPr/>
          <p:nvPr/>
        </p:nvSpPr>
        <p:spPr>
          <a:xfrm>
            <a:off x="425451" y="6499224"/>
            <a:ext cx="8353426" cy="1590"/>
          </a:xfrm>
          <a:prstGeom prst="line">
            <a:avLst/>
          </a:prstGeom>
          <a:ln w="19050">
            <a:solidFill>
              <a:schemeClr val="accent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214" name="Picture 3" descr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2" y="6548448"/>
            <a:ext cx="3181351" cy="3095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1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273321" y="6217861"/>
            <a:ext cx="279883" cy="276999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extBox 7"/>
          <p:cNvSpPr/>
          <p:nvPr/>
        </p:nvSpPr>
        <p:spPr>
          <a:xfrm>
            <a:off x="0" y="5756285"/>
            <a:ext cx="9144000" cy="11969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pPr>
          </a:p>
        </p:txBody>
      </p:sp>
      <p:sp>
        <p:nvSpPr>
          <p:cNvPr id="223" name="Line 8"/>
          <p:cNvSpPr/>
          <p:nvPr/>
        </p:nvSpPr>
        <p:spPr>
          <a:xfrm>
            <a:off x="425451" y="6499224"/>
            <a:ext cx="8353426" cy="1590"/>
          </a:xfrm>
          <a:prstGeom prst="line">
            <a:avLst/>
          </a:prstGeom>
          <a:ln w="19050">
            <a:solidFill>
              <a:schemeClr val="accent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224" name="Picture 3" descr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2" y="6548448"/>
            <a:ext cx="3181351" cy="3095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25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457215" y="273062"/>
            <a:ext cx="3008315" cy="1162051"/>
          </a:xfrm>
          <a:prstGeom prst="rect">
            <a:avLst/>
          </a:prstGeom>
        </p:spPr>
        <p:txBody>
          <a:bodyPr lIns="44130" tIns="44130" rIns="44130" bIns="44130" anchor="b"/>
          <a:lstStyle>
            <a:lvl1pPr algn="l">
              <a:defRPr sz="1900" b="1"/>
            </a:lvl1pPr>
          </a:lstStyle>
          <a:p>
            <a:r>
              <a:t>标题文本</a:t>
            </a:r>
          </a:p>
        </p:txBody>
      </p:sp>
      <p:sp>
        <p:nvSpPr>
          <p:cNvPr id="226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3575050" y="273073"/>
            <a:ext cx="5111750" cy="5853113"/>
          </a:xfrm>
          <a:prstGeom prst="rect">
            <a:avLst/>
          </a:prstGeom>
        </p:spPr>
        <p:txBody>
          <a:bodyPr lIns="44130" tIns="44130" rIns="44130" bIns="44130"/>
          <a:lstStyle>
            <a:lvl1pPr marL="328930" indent="-328930">
              <a:spcBef>
                <a:spcPts val="700"/>
              </a:spcBef>
              <a:buClr>
                <a:srgbClr val="DDDDDD"/>
              </a:buClr>
              <a:defRPr sz="3100"/>
            </a:lvl1pPr>
            <a:lvl2pPr marL="756920" indent="-313690">
              <a:spcBef>
                <a:spcPts val="700"/>
              </a:spcBef>
              <a:buClr>
                <a:srgbClr val="DDDDDD"/>
              </a:buClr>
              <a:defRPr sz="3100"/>
            </a:lvl2pPr>
            <a:lvl3pPr marL="1177925" indent="-295275">
              <a:spcBef>
                <a:spcPts val="700"/>
              </a:spcBef>
              <a:buClr>
                <a:srgbClr val="DDDDDD"/>
              </a:buClr>
              <a:defRPr sz="3100"/>
            </a:lvl3pPr>
            <a:lvl4pPr marL="1681480" indent="-357505">
              <a:spcBef>
                <a:spcPts val="700"/>
              </a:spcBef>
              <a:buClr>
                <a:srgbClr val="DDDDDD"/>
              </a:buClr>
              <a:defRPr sz="3100"/>
            </a:lvl4pPr>
            <a:lvl5pPr marL="2122805" indent="-357505">
              <a:spcBef>
                <a:spcPts val="700"/>
              </a:spcBef>
              <a:buClr>
                <a:srgbClr val="DDDDDD"/>
              </a:buClr>
              <a:defRPr sz="31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27" name="文本占位符 3"/>
          <p:cNvSpPr>
            <a:spLocks noGrp="1"/>
          </p:cNvSpPr>
          <p:nvPr>
            <p:ph type="body" sz="half" idx="13"/>
          </p:nvPr>
        </p:nvSpPr>
        <p:spPr>
          <a:xfrm>
            <a:off x="457215" y="1435113"/>
            <a:ext cx="3008315" cy="4691063"/>
          </a:xfrm>
          <a:prstGeom prst="rect">
            <a:avLst/>
          </a:prstGeom>
        </p:spPr>
        <p:txBody>
          <a:bodyPr lIns="44130" tIns="44130" rIns="44130" bIns="44130"/>
          <a:lstStyle/>
          <a:p>
            <a:pPr marL="0" indent="0">
              <a:spcBef>
                <a:spcPts val="300"/>
              </a:spcBef>
              <a:buClrTx/>
              <a:buSzTx/>
              <a:buNone/>
              <a:defRPr sz="1400"/>
            </a:pPr>
          </a:p>
        </p:txBody>
      </p:sp>
      <p:sp>
        <p:nvSpPr>
          <p:cNvPr id="228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553201" y="6356359"/>
            <a:ext cx="371250" cy="366121"/>
          </a:xfrm>
          <a:prstGeom prst="rect">
            <a:avLst/>
          </a:prstGeom>
        </p:spPr>
        <p:txBody>
          <a:bodyPr lIns="44130" tIns="44130" rIns="44130" bIns="44130"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extBox 7"/>
          <p:cNvSpPr/>
          <p:nvPr/>
        </p:nvSpPr>
        <p:spPr>
          <a:xfrm>
            <a:off x="0" y="5756285"/>
            <a:ext cx="9144000" cy="11969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pPr>
          </a:p>
        </p:txBody>
      </p:sp>
      <p:sp>
        <p:nvSpPr>
          <p:cNvPr id="236" name="Line 8"/>
          <p:cNvSpPr/>
          <p:nvPr/>
        </p:nvSpPr>
        <p:spPr>
          <a:xfrm>
            <a:off x="425451" y="6499224"/>
            <a:ext cx="8353426" cy="1590"/>
          </a:xfrm>
          <a:prstGeom prst="line">
            <a:avLst/>
          </a:prstGeom>
          <a:ln w="19050">
            <a:solidFill>
              <a:schemeClr val="accent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237" name="Picture 3" descr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2" y="6548448"/>
            <a:ext cx="3181351" cy="3095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38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792294" y="4800613"/>
            <a:ext cx="5486401" cy="566739"/>
          </a:xfrm>
          <a:prstGeom prst="rect">
            <a:avLst/>
          </a:prstGeom>
        </p:spPr>
        <p:txBody>
          <a:bodyPr lIns="44130" tIns="44130" rIns="44130" bIns="44130" anchor="b"/>
          <a:lstStyle>
            <a:lvl1pPr algn="l">
              <a:defRPr sz="1900" b="1"/>
            </a:lvl1pPr>
          </a:lstStyle>
          <a:p>
            <a:r>
              <a:t>标题文本</a:t>
            </a:r>
          </a:p>
        </p:txBody>
      </p:sp>
      <p:sp>
        <p:nvSpPr>
          <p:cNvPr id="239" name="图片占位符 2"/>
          <p:cNvSpPr>
            <a:spLocks noGrp="1"/>
          </p:cNvSpPr>
          <p:nvPr>
            <p:ph type="pic" sz="half" idx="13"/>
          </p:nvPr>
        </p:nvSpPr>
        <p:spPr>
          <a:xfrm>
            <a:off x="1792294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/>
        </p:txBody>
      </p:sp>
      <p:sp>
        <p:nvSpPr>
          <p:cNvPr id="240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92294" y="5367340"/>
            <a:ext cx="5486401" cy="804864"/>
          </a:xfrm>
          <a:prstGeom prst="rect">
            <a:avLst/>
          </a:prstGeom>
        </p:spPr>
        <p:txBody>
          <a:bodyPr lIns="44130" tIns="44130" rIns="44130" bIns="44130"/>
          <a:lstStyle>
            <a:lvl1pPr marL="0" indent="0">
              <a:spcBef>
                <a:spcPts val="300"/>
              </a:spcBef>
              <a:buClrTx/>
              <a:buSzTx/>
              <a:buNone/>
              <a:defRPr sz="1400"/>
            </a:lvl1pPr>
            <a:lvl2pPr marL="0" indent="441325">
              <a:spcBef>
                <a:spcPts val="300"/>
              </a:spcBef>
              <a:buClrTx/>
              <a:buSzTx/>
              <a:buNone/>
              <a:defRPr sz="1400"/>
            </a:lvl2pPr>
            <a:lvl3pPr marL="0" indent="882650">
              <a:spcBef>
                <a:spcPts val="300"/>
              </a:spcBef>
              <a:buClrTx/>
              <a:buSzTx/>
              <a:buNone/>
              <a:defRPr sz="1400"/>
            </a:lvl3pPr>
            <a:lvl4pPr marL="0" indent="1323975">
              <a:spcBef>
                <a:spcPts val="300"/>
              </a:spcBef>
              <a:buClrTx/>
              <a:buSzTx/>
              <a:buNone/>
              <a:defRPr sz="1400"/>
            </a:lvl4pPr>
            <a:lvl5pPr marL="0" indent="1765300">
              <a:spcBef>
                <a:spcPts val="300"/>
              </a:spcBef>
              <a:buClrTx/>
              <a:buSzTx/>
              <a:buNone/>
              <a:defRPr sz="14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41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553201" y="6356359"/>
            <a:ext cx="371250" cy="366121"/>
          </a:xfrm>
          <a:prstGeom prst="rect">
            <a:avLst/>
          </a:prstGeom>
        </p:spPr>
        <p:txBody>
          <a:bodyPr lIns="44130" tIns="44130" rIns="44130" bIns="44130"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TextBox 7"/>
          <p:cNvSpPr/>
          <p:nvPr/>
        </p:nvSpPr>
        <p:spPr>
          <a:xfrm>
            <a:off x="0" y="5756285"/>
            <a:ext cx="9144000" cy="11969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pPr>
          </a:p>
        </p:txBody>
      </p:sp>
      <p:sp>
        <p:nvSpPr>
          <p:cNvPr id="249" name="Line 8"/>
          <p:cNvSpPr/>
          <p:nvPr/>
        </p:nvSpPr>
        <p:spPr>
          <a:xfrm>
            <a:off x="425451" y="6499224"/>
            <a:ext cx="8353426" cy="1590"/>
          </a:xfrm>
          <a:prstGeom prst="line">
            <a:avLst/>
          </a:prstGeom>
          <a:ln w="19050">
            <a:solidFill>
              <a:schemeClr val="accent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250" name="Picture 3" descr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2" y="6548448"/>
            <a:ext cx="3181351" cy="3095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51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457217" y="274648"/>
            <a:ext cx="8229601" cy="1143001"/>
          </a:xfrm>
          <a:prstGeom prst="rect">
            <a:avLst/>
          </a:prstGeom>
        </p:spPr>
        <p:txBody>
          <a:bodyPr lIns="44130" tIns="44130" rIns="44130" bIns="44130"/>
          <a:lstStyle>
            <a:lvl1pPr>
              <a:defRPr sz="3100"/>
            </a:lvl1pPr>
          </a:lstStyle>
          <a:p>
            <a:r>
              <a:t>标题文本</a:t>
            </a:r>
          </a:p>
        </p:txBody>
      </p:sp>
      <p:sp>
        <p:nvSpPr>
          <p:cNvPr id="252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457217" y="1600212"/>
            <a:ext cx="8229601" cy="4525964"/>
          </a:xfrm>
          <a:prstGeom prst="rect">
            <a:avLst/>
          </a:prstGeom>
        </p:spPr>
        <p:txBody>
          <a:bodyPr lIns="44130" tIns="44130" rIns="44130" bIns="44130"/>
          <a:lstStyle>
            <a:lvl1pPr marL="328930" indent="-328930">
              <a:buClr>
                <a:srgbClr val="DDDDDD"/>
              </a:buClr>
              <a:defRPr sz="2700"/>
            </a:lvl1pPr>
            <a:lvl2pPr marL="763905" indent="-320675">
              <a:buClr>
                <a:srgbClr val="DDDDDD"/>
              </a:buClr>
              <a:defRPr sz="2700"/>
            </a:lvl2pPr>
            <a:lvl3pPr marL="1164590" indent="-281940">
              <a:buClr>
                <a:srgbClr val="DDDDDD"/>
              </a:buClr>
              <a:defRPr sz="2700"/>
            </a:lvl3pPr>
            <a:lvl4pPr marL="1635125" indent="-311150">
              <a:buClr>
                <a:srgbClr val="DDDDDD"/>
              </a:buClr>
              <a:defRPr sz="2700"/>
            </a:lvl4pPr>
            <a:lvl5pPr marL="2076450" indent="-311150">
              <a:buClr>
                <a:srgbClr val="DDDDDD"/>
              </a:buClr>
              <a:defRPr sz="27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53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553201" y="6356359"/>
            <a:ext cx="371250" cy="366121"/>
          </a:xfrm>
          <a:prstGeom prst="rect">
            <a:avLst/>
          </a:prstGeom>
        </p:spPr>
        <p:txBody>
          <a:bodyPr lIns="44130" tIns="44130" rIns="44130" bIns="44130"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Box 7"/>
          <p:cNvSpPr/>
          <p:nvPr/>
        </p:nvSpPr>
        <p:spPr>
          <a:xfrm>
            <a:off x="0" y="5756285"/>
            <a:ext cx="9144000" cy="11969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pPr>
          </a:p>
        </p:txBody>
      </p:sp>
      <p:sp>
        <p:nvSpPr>
          <p:cNvPr id="261" name="Line 8"/>
          <p:cNvSpPr/>
          <p:nvPr/>
        </p:nvSpPr>
        <p:spPr>
          <a:xfrm>
            <a:off x="425451" y="6499224"/>
            <a:ext cx="8353426" cy="1590"/>
          </a:xfrm>
          <a:prstGeom prst="line">
            <a:avLst/>
          </a:prstGeom>
          <a:ln w="19050">
            <a:solidFill>
              <a:schemeClr val="accent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262" name="Picture 3" descr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2" y="6548448"/>
            <a:ext cx="3181351" cy="3095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63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457217" y="274648"/>
            <a:ext cx="8229601" cy="1143001"/>
          </a:xfrm>
          <a:prstGeom prst="rect">
            <a:avLst/>
          </a:prstGeom>
        </p:spPr>
        <p:txBody>
          <a:bodyPr lIns="44130" tIns="44130" rIns="44130" bIns="44130"/>
          <a:lstStyle>
            <a:lvl1pPr>
              <a:defRPr sz="3100"/>
            </a:lvl1pPr>
          </a:lstStyle>
          <a:p>
            <a:r>
              <a:t>标题文本</a:t>
            </a:r>
          </a:p>
        </p:txBody>
      </p:sp>
      <p:sp>
        <p:nvSpPr>
          <p:cNvPr id="264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457217" y="1600212"/>
            <a:ext cx="8229601" cy="4525964"/>
          </a:xfrm>
          <a:prstGeom prst="rect">
            <a:avLst/>
          </a:prstGeom>
        </p:spPr>
        <p:txBody>
          <a:bodyPr lIns="44130" tIns="44130" rIns="44130" bIns="44130"/>
          <a:lstStyle>
            <a:lvl1pPr marL="328930" indent="-328930">
              <a:buClr>
                <a:srgbClr val="DDDDDD"/>
              </a:buClr>
              <a:defRPr sz="2700"/>
            </a:lvl1pPr>
            <a:lvl2pPr marL="763905" indent="-320675">
              <a:buClr>
                <a:srgbClr val="DDDDDD"/>
              </a:buClr>
              <a:defRPr sz="2700"/>
            </a:lvl2pPr>
            <a:lvl3pPr marL="1164590" indent="-281940">
              <a:buClr>
                <a:srgbClr val="DDDDDD"/>
              </a:buClr>
              <a:defRPr sz="2700"/>
            </a:lvl3pPr>
            <a:lvl4pPr marL="1635125" indent="-311150">
              <a:buClr>
                <a:srgbClr val="DDDDDD"/>
              </a:buClr>
              <a:defRPr sz="2700"/>
            </a:lvl4pPr>
            <a:lvl5pPr marL="2076450" indent="-311150">
              <a:buClr>
                <a:srgbClr val="DDDDDD"/>
              </a:buClr>
              <a:defRPr sz="27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6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553201" y="6356359"/>
            <a:ext cx="371250" cy="366121"/>
          </a:xfrm>
          <a:prstGeom prst="rect">
            <a:avLst/>
          </a:prstGeom>
        </p:spPr>
        <p:txBody>
          <a:bodyPr lIns="44130" tIns="44130" rIns="44130" bIns="44130"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42" name="正文级别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buClr>
                <a:srgbClr val="DDDDDD"/>
              </a:buClr>
            </a:lvl1pPr>
            <a:lvl2pPr>
              <a:buClr>
                <a:srgbClr val="DDDDDD"/>
              </a:buClr>
            </a:lvl2pPr>
            <a:lvl3pPr marL="1234440" indent="-320040">
              <a:buClr>
                <a:srgbClr val="DDDDDD"/>
              </a:buClr>
            </a:lvl3pPr>
            <a:lvl4pPr marL="1727200" indent="-355600">
              <a:buClr>
                <a:srgbClr val="DDDDDD"/>
              </a:buClr>
            </a:lvl4pPr>
            <a:lvl5pPr marL="2184400" indent="-355600">
              <a:buClr>
                <a:srgbClr val="DDDDDD"/>
              </a:buCl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3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6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6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02412" y="1296000"/>
            <a:ext cx="8139178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502413" y="2588292"/>
            <a:ext cx="8139178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502413" y="3566160"/>
            <a:ext cx="8139178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02413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02413" y="1296000"/>
            <a:ext cx="8139178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02449" y="3808735"/>
            <a:ext cx="8139178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502446" y="4511686"/>
            <a:ext cx="8139178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02413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502447" y="1296000"/>
            <a:ext cx="396243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679158" y="1296000"/>
            <a:ext cx="396243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02413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502447" y="1296011"/>
            <a:ext cx="396243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502444" y="1789043"/>
            <a:ext cx="39624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4676812" y="1296011"/>
            <a:ext cx="396243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4676812" y="1789043"/>
            <a:ext cx="396243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1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ClrTx/>
              <a:buSzTx/>
              <a:buNone/>
              <a:defRPr sz="2400" b="1"/>
            </a:lvl1pPr>
            <a:lvl2pPr marL="0" indent="457200">
              <a:spcBef>
                <a:spcPts val="500"/>
              </a:spcBef>
              <a:buClrTx/>
              <a:buSzTx/>
              <a:buNone/>
              <a:defRPr sz="2400" b="1"/>
            </a:lvl2pPr>
            <a:lvl3pPr marL="0" indent="914400">
              <a:spcBef>
                <a:spcPts val="500"/>
              </a:spcBef>
              <a:buClrTx/>
              <a:buSzTx/>
              <a:buNone/>
              <a:defRPr sz="2400" b="1"/>
            </a:lvl3pPr>
            <a:lvl4pPr marL="0" indent="1371600">
              <a:spcBef>
                <a:spcPts val="500"/>
              </a:spcBef>
              <a:buClrTx/>
              <a:buSzTx/>
              <a:buNone/>
              <a:defRPr sz="2400" b="1"/>
            </a:lvl4pPr>
            <a:lvl5pPr marL="0" indent="1828800">
              <a:spcBef>
                <a:spcPts val="500"/>
              </a:spcBef>
              <a:buClrTx/>
              <a:buSzTx/>
              <a:buNone/>
              <a:defRPr sz="2400" b="1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2" name="文本占位符 4"/>
          <p:cNvSpPr>
            <a:spLocks noGrp="1"/>
          </p:cNvSpPr>
          <p:nvPr>
            <p:ph type="body" sz="quarter" idx="13"/>
          </p:nvPr>
        </p:nvSpPr>
        <p:spPr>
          <a:xfrm>
            <a:off x="4645030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ClrTx/>
              <a:buSzTx/>
              <a:buNone/>
              <a:defRPr sz="2400" b="1"/>
            </a:pPr>
          </a:p>
        </p:txBody>
      </p:sp>
      <p:sp>
        <p:nvSpPr>
          <p:cNvPr id="53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02447" y="1296000"/>
            <a:ext cx="396243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679194" y="1296000"/>
            <a:ext cx="396243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7928351" y="952512"/>
            <a:ext cx="713238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502446" y="952503"/>
            <a:ext cx="7371076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502449" y="952508"/>
            <a:ext cx="8139178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02413" y="2588292"/>
            <a:ext cx="8139178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502413" y="2588288"/>
            <a:ext cx="8139178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502413" y="3566160"/>
            <a:ext cx="8139178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02413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02413" y="1296000"/>
            <a:ext cx="8139178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02449" y="3808735"/>
            <a:ext cx="8139178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502446" y="4511682"/>
            <a:ext cx="8139178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02413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502447" y="1296000"/>
            <a:ext cx="396243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679158" y="1296000"/>
            <a:ext cx="396243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标题文本</a:t>
            </a:r>
          </a:p>
        </p:txBody>
      </p:sp>
      <p:sp>
        <p:nvSpPr>
          <p:cNvPr id="76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3575050" y="273060"/>
            <a:ext cx="5111750" cy="5853113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Clr>
                <a:srgbClr val="DDDDDD"/>
              </a:buClr>
              <a:defRPr sz="3200"/>
            </a:lvl1pPr>
            <a:lvl2pPr marL="783590" indent="-326390">
              <a:spcBef>
                <a:spcPts val="700"/>
              </a:spcBef>
              <a:buClr>
                <a:srgbClr val="DDDDDD"/>
              </a:buClr>
              <a:defRPr sz="3200"/>
            </a:lvl2pPr>
            <a:lvl3pPr marL="1219200" indent="-304800">
              <a:spcBef>
                <a:spcPts val="700"/>
              </a:spcBef>
              <a:buClr>
                <a:srgbClr val="DDDDDD"/>
              </a:buClr>
              <a:defRPr sz="3200"/>
            </a:lvl3pPr>
            <a:lvl4pPr marL="1737360" indent="-365760">
              <a:spcBef>
                <a:spcPts val="700"/>
              </a:spcBef>
              <a:buClr>
                <a:srgbClr val="DDDDDD"/>
              </a:buClr>
              <a:defRPr sz="3200"/>
            </a:lvl4pPr>
            <a:lvl5pPr marL="2194560" indent="-365760">
              <a:spcBef>
                <a:spcPts val="700"/>
              </a:spcBef>
              <a:buClr>
                <a:srgbClr val="DDDDDD"/>
              </a:buClr>
              <a:defRPr sz="32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7" name="文本占位符 3"/>
          <p:cNvSpPr>
            <a:spLocks noGrp="1"/>
          </p:cNvSpPr>
          <p:nvPr>
            <p:ph type="body" sz="half" idx="13"/>
          </p:nvPr>
        </p:nvSpPr>
        <p:spPr>
          <a:xfrm>
            <a:off x="457204" y="1435103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ClrTx/>
              <a:buSzTx/>
              <a:buNone/>
              <a:defRPr sz="1400"/>
            </a:pPr>
          </a:p>
        </p:txBody>
      </p:sp>
      <p:sp>
        <p:nvSpPr>
          <p:cNvPr id="78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02413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502447" y="1296007"/>
            <a:ext cx="396243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502444" y="1789043"/>
            <a:ext cx="39624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4676812" y="1296007"/>
            <a:ext cx="396243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4676812" y="1789043"/>
            <a:ext cx="396243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02447" y="1296000"/>
            <a:ext cx="396243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679194" y="1296000"/>
            <a:ext cx="396243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7928351" y="952512"/>
            <a:ext cx="713238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502446" y="952503"/>
            <a:ext cx="7371076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502449" y="952508"/>
            <a:ext cx="8139178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02413" y="2588288"/>
            <a:ext cx="8139178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502412" y="2588282"/>
            <a:ext cx="8139178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502412" y="3566160"/>
            <a:ext cx="8139178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02412" y="1296000"/>
            <a:ext cx="8139178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02448" y="3808731"/>
            <a:ext cx="8139178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502444" y="4511676"/>
            <a:ext cx="8139178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792293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标题文本</a:t>
            </a:r>
          </a:p>
        </p:txBody>
      </p:sp>
      <p:sp>
        <p:nvSpPr>
          <p:cNvPr id="86" name="图片占位符 2"/>
          <p:cNvSpPr>
            <a:spLocks noGrp="1"/>
          </p:cNvSpPr>
          <p:nvPr>
            <p:ph type="pic" sz="half" idx="13"/>
          </p:nvPr>
        </p:nvSpPr>
        <p:spPr>
          <a:xfrm>
            <a:off x="1792293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/>
        </p:txBody>
      </p:sp>
      <p:sp>
        <p:nvSpPr>
          <p:cNvPr id="87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92293" y="536734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ClrTx/>
              <a:buSzTx/>
              <a:buNone/>
              <a:defRPr sz="1400"/>
            </a:lvl1pPr>
            <a:lvl2pPr marL="0" indent="457200">
              <a:spcBef>
                <a:spcPts val="300"/>
              </a:spcBef>
              <a:buClrTx/>
              <a:buSzTx/>
              <a:buNone/>
              <a:defRPr sz="1400"/>
            </a:lvl2pPr>
            <a:lvl3pPr marL="0" indent="914400">
              <a:spcBef>
                <a:spcPts val="300"/>
              </a:spcBef>
              <a:buClrTx/>
              <a:buSzTx/>
              <a:buNone/>
              <a:defRPr sz="1400"/>
            </a:lvl3pPr>
            <a:lvl4pPr marL="0" indent="1371600">
              <a:spcBef>
                <a:spcPts val="300"/>
              </a:spcBef>
              <a:buClrTx/>
              <a:buSzTx/>
              <a:buNone/>
              <a:defRPr sz="1400"/>
            </a:lvl4pPr>
            <a:lvl5pPr marL="0" indent="1828800">
              <a:spcBef>
                <a:spcPts val="300"/>
              </a:spcBef>
              <a:buClrTx/>
              <a:buSzTx/>
              <a:buNone/>
              <a:defRPr sz="14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88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502447" y="1296000"/>
            <a:ext cx="396243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679158" y="1296000"/>
            <a:ext cx="396243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502447" y="1296001"/>
            <a:ext cx="396243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502444" y="1789043"/>
            <a:ext cx="39624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4676812" y="1296001"/>
            <a:ext cx="396243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4676812" y="1789043"/>
            <a:ext cx="396243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02447" y="1296000"/>
            <a:ext cx="396243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679194" y="1296000"/>
            <a:ext cx="396243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7928351" y="952509"/>
            <a:ext cx="713238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502444" y="952501"/>
            <a:ext cx="7371076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502448" y="952508"/>
            <a:ext cx="8139178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02412" y="2588282"/>
            <a:ext cx="8139178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722317" y="4406910"/>
            <a:ext cx="7772401" cy="1362075"/>
          </a:xfrm>
          <a:prstGeom prst="rect">
            <a:avLst/>
          </a:prstGeom>
        </p:spPr>
        <p:txBody>
          <a:bodyPr/>
          <a:lstStyle>
            <a:lvl1pPr algn="l">
              <a:defRPr sz="4000" b="1" cap="all"/>
            </a:lvl1pPr>
          </a:lstStyle>
          <a:p>
            <a:r>
              <a:t>标题文本</a:t>
            </a:r>
          </a:p>
        </p:txBody>
      </p:sp>
      <p:sp>
        <p:nvSpPr>
          <p:cNvPr id="33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22317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ClrTx/>
              <a:buSzTx/>
              <a:buNone/>
              <a:defRPr sz="2000"/>
            </a:lvl1pPr>
            <a:lvl2pPr marL="0" indent="457200">
              <a:spcBef>
                <a:spcPts val="400"/>
              </a:spcBef>
              <a:buClrTx/>
              <a:buSzTx/>
              <a:buNone/>
              <a:defRPr sz="2000"/>
            </a:lvl2pPr>
            <a:lvl3pPr marL="0" indent="914400">
              <a:spcBef>
                <a:spcPts val="400"/>
              </a:spcBef>
              <a:buClrTx/>
              <a:buSzTx/>
              <a:buNone/>
              <a:defRPr sz="2000"/>
            </a:lvl3pPr>
            <a:lvl4pPr marL="0" indent="1371600">
              <a:spcBef>
                <a:spcPts val="400"/>
              </a:spcBef>
              <a:buClrTx/>
              <a:buSzTx/>
              <a:buNone/>
              <a:defRPr sz="2000"/>
            </a:lvl4pPr>
            <a:lvl5pPr marL="0" indent="1828800">
              <a:spcBef>
                <a:spcPts val="400"/>
              </a:spcBef>
              <a:buClrTx/>
              <a:buSzTx/>
              <a:buNone/>
              <a:defRPr sz="20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34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42" name="正文级别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buClr>
                <a:srgbClr val="DDDDDD"/>
              </a:buClr>
            </a:lvl1pPr>
            <a:lvl2pPr>
              <a:buClr>
                <a:srgbClr val="DDDDDD"/>
              </a:buClr>
            </a:lvl2pPr>
            <a:lvl3pPr marL="1234440" indent="-320040">
              <a:buClr>
                <a:srgbClr val="DDDDDD"/>
              </a:buClr>
            </a:lvl3pPr>
            <a:lvl4pPr marL="1727200" indent="-355600">
              <a:buClr>
                <a:srgbClr val="DDDDDD"/>
              </a:buClr>
            </a:lvl4pPr>
            <a:lvl5pPr marL="2184400" indent="-355600">
              <a:buClr>
                <a:srgbClr val="DDDDDD"/>
              </a:buCl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3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96" name="正文级别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buClr>
                <a:srgbClr val="DDDDDD"/>
              </a:buClr>
            </a:lvl1pPr>
            <a:lvl2pPr>
              <a:buClr>
                <a:srgbClr val="DDDDDD"/>
              </a:buClr>
            </a:lvl2pPr>
            <a:lvl3pPr>
              <a:buClr>
                <a:srgbClr val="DDDDDD"/>
              </a:buClr>
            </a:lvl3pPr>
            <a:lvl4pPr>
              <a:buClr>
                <a:srgbClr val="DDDDDD"/>
              </a:buClr>
            </a:lvl4pPr>
            <a:lvl5pPr>
              <a:buClr>
                <a:srgbClr val="DDDDDD"/>
              </a:buCl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97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1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ClrTx/>
              <a:buSzTx/>
              <a:buNone/>
              <a:defRPr sz="2400" b="1"/>
            </a:lvl1pPr>
            <a:lvl2pPr marL="0" indent="457200">
              <a:spcBef>
                <a:spcPts val="500"/>
              </a:spcBef>
              <a:buClrTx/>
              <a:buSzTx/>
              <a:buNone/>
              <a:defRPr sz="2400" b="1"/>
            </a:lvl2pPr>
            <a:lvl3pPr marL="0" indent="914400">
              <a:spcBef>
                <a:spcPts val="500"/>
              </a:spcBef>
              <a:buClrTx/>
              <a:buSzTx/>
              <a:buNone/>
              <a:defRPr sz="2400" b="1"/>
            </a:lvl3pPr>
            <a:lvl4pPr marL="0" indent="1371600">
              <a:spcBef>
                <a:spcPts val="500"/>
              </a:spcBef>
              <a:buClrTx/>
              <a:buSzTx/>
              <a:buNone/>
              <a:defRPr sz="2400" b="1"/>
            </a:lvl4pPr>
            <a:lvl5pPr marL="0" indent="1828800">
              <a:spcBef>
                <a:spcPts val="500"/>
              </a:spcBef>
              <a:buClrTx/>
              <a:buSzTx/>
              <a:buNone/>
              <a:defRPr sz="2400" b="1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2" name="文本占位符 4"/>
          <p:cNvSpPr>
            <a:spLocks noGrp="1"/>
          </p:cNvSpPr>
          <p:nvPr>
            <p:ph type="body" sz="quarter" idx="13"/>
          </p:nvPr>
        </p:nvSpPr>
        <p:spPr>
          <a:xfrm>
            <a:off x="4645030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ClrTx/>
              <a:buSzTx/>
              <a:buNone/>
              <a:defRPr sz="2400" b="1"/>
            </a:pPr>
          </a:p>
        </p:txBody>
      </p:sp>
      <p:sp>
        <p:nvSpPr>
          <p:cNvPr id="53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标题文本</a:t>
            </a:r>
          </a:p>
        </p:txBody>
      </p:sp>
      <p:sp>
        <p:nvSpPr>
          <p:cNvPr id="76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3575050" y="273060"/>
            <a:ext cx="5111750" cy="5853113"/>
          </a:xfrm>
          <a:prstGeom prst="rect">
            <a:avLst/>
          </a:prstGeom>
        </p:spPr>
        <p:txBody>
          <a:bodyPr/>
          <a:lstStyle>
            <a:lvl1pPr>
              <a:spcBef>
                <a:spcPts val="700"/>
              </a:spcBef>
              <a:buClr>
                <a:srgbClr val="DDDDDD"/>
              </a:buClr>
              <a:defRPr sz="3200"/>
            </a:lvl1pPr>
            <a:lvl2pPr marL="783590" indent="-326390">
              <a:spcBef>
                <a:spcPts val="700"/>
              </a:spcBef>
              <a:buClr>
                <a:srgbClr val="DDDDDD"/>
              </a:buClr>
              <a:defRPr sz="3200"/>
            </a:lvl2pPr>
            <a:lvl3pPr marL="1219200" indent="-304800">
              <a:spcBef>
                <a:spcPts val="700"/>
              </a:spcBef>
              <a:buClr>
                <a:srgbClr val="DDDDDD"/>
              </a:buClr>
              <a:defRPr sz="3200"/>
            </a:lvl3pPr>
            <a:lvl4pPr marL="1737360" indent="-365760">
              <a:spcBef>
                <a:spcPts val="700"/>
              </a:spcBef>
              <a:buClr>
                <a:srgbClr val="DDDDDD"/>
              </a:buClr>
              <a:defRPr sz="3200"/>
            </a:lvl4pPr>
            <a:lvl5pPr marL="2194560" indent="-365760">
              <a:spcBef>
                <a:spcPts val="700"/>
              </a:spcBef>
              <a:buClr>
                <a:srgbClr val="DDDDDD"/>
              </a:buClr>
              <a:defRPr sz="32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7" name="文本占位符 3"/>
          <p:cNvSpPr>
            <a:spLocks noGrp="1"/>
          </p:cNvSpPr>
          <p:nvPr>
            <p:ph type="body" sz="half" idx="13"/>
          </p:nvPr>
        </p:nvSpPr>
        <p:spPr>
          <a:xfrm>
            <a:off x="457204" y="1435103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ClrTx/>
              <a:buSzTx/>
              <a:buNone/>
              <a:defRPr sz="1400"/>
            </a:pPr>
          </a:p>
        </p:txBody>
      </p:sp>
      <p:sp>
        <p:nvSpPr>
          <p:cNvPr id="78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792293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标题文本</a:t>
            </a:r>
          </a:p>
        </p:txBody>
      </p:sp>
      <p:sp>
        <p:nvSpPr>
          <p:cNvPr id="86" name="图片占位符 2"/>
          <p:cNvSpPr>
            <a:spLocks noGrp="1"/>
          </p:cNvSpPr>
          <p:nvPr>
            <p:ph type="pic" sz="half" idx="13"/>
          </p:nvPr>
        </p:nvSpPr>
        <p:spPr>
          <a:xfrm>
            <a:off x="1792293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/>
        </p:txBody>
      </p:sp>
      <p:sp>
        <p:nvSpPr>
          <p:cNvPr id="87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92293" y="536734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ClrTx/>
              <a:buSzTx/>
              <a:buNone/>
              <a:defRPr sz="1400"/>
            </a:lvl1pPr>
            <a:lvl2pPr marL="0" indent="457200">
              <a:spcBef>
                <a:spcPts val="300"/>
              </a:spcBef>
              <a:buClrTx/>
              <a:buSzTx/>
              <a:buNone/>
              <a:defRPr sz="1400"/>
            </a:lvl2pPr>
            <a:lvl3pPr marL="0" indent="914400">
              <a:spcBef>
                <a:spcPts val="300"/>
              </a:spcBef>
              <a:buClrTx/>
              <a:buSzTx/>
              <a:buNone/>
              <a:defRPr sz="1400"/>
            </a:lvl3pPr>
            <a:lvl4pPr marL="0" indent="1371600">
              <a:spcBef>
                <a:spcPts val="300"/>
              </a:spcBef>
              <a:buClrTx/>
              <a:buSzTx/>
              <a:buNone/>
              <a:defRPr sz="1400"/>
            </a:lvl4pPr>
            <a:lvl5pPr marL="0" indent="1828800">
              <a:spcBef>
                <a:spcPts val="300"/>
              </a:spcBef>
              <a:buClrTx/>
              <a:buSzTx/>
              <a:buNone/>
              <a:defRPr sz="14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88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96" name="正文级别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buClr>
                <a:srgbClr val="DDDDDD"/>
              </a:buClr>
            </a:lvl1pPr>
            <a:lvl2pPr>
              <a:buClr>
                <a:srgbClr val="DDDDDD"/>
              </a:buClr>
            </a:lvl2pPr>
            <a:lvl3pPr>
              <a:buClr>
                <a:srgbClr val="DDDDDD"/>
              </a:buClr>
            </a:lvl3pPr>
            <a:lvl4pPr>
              <a:buClr>
                <a:srgbClr val="DDDDDD"/>
              </a:buClr>
            </a:lvl4pPr>
            <a:lvl5pPr>
              <a:buClr>
                <a:srgbClr val="DDDDDD"/>
              </a:buCl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97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105" name="正文级别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buClr>
                <a:srgbClr val="DDDDDD"/>
              </a:buClr>
            </a:lvl1pPr>
            <a:lvl2pPr>
              <a:buClr>
                <a:srgbClr val="DDDDDD"/>
              </a:buClr>
            </a:lvl2pPr>
            <a:lvl3pPr>
              <a:buClr>
                <a:srgbClr val="DDDDDD"/>
              </a:buClr>
            </a:lvl3pPr>
            <a:lvl4pPr>
              <a:buClr>
                <a:srgbClr val="DDDDDD"/>
              </a:buClr>
            </a:lvl4pPr>
            <a:lvl5pPr>
              <a:buClr>
                <a:srgbClr val="DDDDDD"/>
              </a:buCl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06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自定义版式">
    <p:bg>
      <p:bgPr>
        <a:gradFill flip="none" rotWithShape="1">
          <a:gsLst>
            <a:gs pos="0">
              <a:srgbClr val="000066">
                <a:alpha val="75000"/>
              </a:srgbClr>
            </a:gs>
            <a:gs pos="100000">
              <a:srgbClr val="000061">
                <a:alpha val="50000"/>
              </a:srgb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矩形 5"/>
          <p:cNvSpPr/>
          <p:nvPr/>
        </p:nvSpPr>
        <p:spPr>
          <a:xfrm>
            <a:off x="0" y="-1"/>
            <a:ext cx="9144000" cy="900002"/>
          </a:xfrm>
          <a:prstGeom prst="rect">
            <a:avLst/>
          </a:prstGeom>
          <a:solidFill>
            <a:srgbClr val="0096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4" name="矩形 18"/>
          <p:cNvSpPr/>
          <p:nvPr/>
        </p:nvSpPr>
        <p:spPr>
          <a:xfrm>
            <a:off x="0" y="6779182"/>
            <a:ext cx="9144000" cy="78829"/>
          </a:xfrm>
          <a:prstGeom prst="rect">
            <a:avLst/>
          </a:prstGeom>
          <a:solidFill>
            <a:srgbClr val="0096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grpSp>
        <p:nvGrpSpPr>
          <p:cNvPr id="117" name="组合 19"/>
          <p:cNvGrpSpPr/>
          <p:nvPr/>
        </p:nvGrpSpPr>
        <p:grpSpPr>
          <a:xfrm>
            <a:off x="321359" y="304756"/>
            <a:ext cx="206317" cy="290488"/>
            <a:chOff x="44463" y="19137"/>
            <a:chExt cx="206315" cy="290486"/>
          </a:xfrm>
        </p:grpSpPr>
        <p:sp>
          <p:nvSpPr>
            <p:cNvPr id="115" name="直接连接符 20"/>
            <p:cNvSpPr/>
            <p:nvPr/>
          </p:nvSpPr>
          <p:spPr>
            <a:xfrm>
              <a:off x="44463" y="19137"/>
              <a:ext cx="206317" cy="139899"/>
            </a:xfrm>
            <a:prstGeom prst="line">
              <a:avLst/>
            </a:prstGeom>
            <a:noFill/>
            <a:ln w="19050" cap="flat">
              <a:solidFill>
                <a:srgbClr val="000066"/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16" name="直接连接符 21"/>
            <p:cNvSpPr/>
            <p:nvPr/>
          </p:nvSpPr>
          <p:spPr>
            <a:xfrm flipH="1">
              <a:off x="44463" y="169726"/>
              <a:ext cx="206317" cy="139899"/>
            </a:xfrm>
            <a:prstGeom prst="line">
              <a:avLst/>
            </a:prstGeom>
            <a:noFill/>
            <a:ln w="19050" cap="flat">
              <a:solidFill>
                <a:srgbClr val="000066"/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118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273321" y="6217861"/>
            <a:ext cx="279883" cy="276999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带标题的两张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图片 7" descr="图片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81" y="1594"/>
            <a:ext cx="9142812" cy="685641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26" name="任意多边形 5"/>
          <p:cNvSpPr/>
          <p:nvPr/>
        </p:nvSpPr>
        <p:spPr>
          <a:xfrm>
            <a:off x="625640" y="991019"/>
            <a:ext cx="2966544" cy="39918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3" h="20979" extrusionOk="0">
                <a:moveTo>
                  <a:pt x="19762" y="781"/>
                </a:moveTo>
                <a:cubicBezTo>
                  <a:pt x="21221" y="1865"/>
                  <a:pt x="20966" y="19349"/>
                  <a:pt x="19762" y="20247"/>
                </a:cubicBezTo>
                <a:cubicBezTo>
                  <a:pt x="18535" y="21145"/>
                  <a:pt x="2422" y="21297"/>
                  <a:pt x="1033" y="20247"/>
                </a:cubicBezTo>
                <a:cubicBezTo>
                  <a:pt x="-379" y="19196"/>
                  <a:pt x="-310" y="1781"/>
                  <a:pt x="1033" y="781"/>
                </a:cubicBezTo>
                <a:cubicBezTo>
                  <a:pt x="2353" y="-218"/>
                  <a:pt x="18281" y="-303"/>
                  <a:pt x="19762" y="781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317500" dist="63500" dir="2700000" rotWithShape="0">
              <a:srgbClr val="000000">
                <a:alpha val="30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7" name="任意多边形 5"/>
          <p:cNvSpPr/>
          <p:nvPr/>
        </p:nvSpPr>
        <p:spPr>
          <a:xfrm>
            <a:off x="4029637" y="991019"/>
            <a:ext cx="2966544" cy="39918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3" h="20979" extrusionOk="0">
                <a:moveTo>
                  <a:pt x="19762" y="781"/>
                </a:moveTo>
                <a:cubicBezTo>
                  <a:pt x="21221" y="1865"/>
                  <a:pt x="20966" y="19349"/>
                  <a:pt x="19762" y="20247"/>
                </a:cubicBezTo>
                <a:cubicBezTo>
                  <a:pt x="18535" y="21145"/>
                  <a:pt x="2422" y="21297"/>
                  <a:pt x="1033" y="20247"/>
                </a:cubicBezTo>
                <a:cubicBezTo>
                  <a:pt x="-379" y="19196"/>
                  <a:pt x="-310" y="1781"/>
                  <a:pt x="1033" y="781"/>
                </a:cubicBezTo>
                <a:cubicBezTo>
                  <a:pt x="2353" y="-218"/>
                  <a:pt x="18281" y="-303"/>
                  <a:pt x="19762" y="781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317500" dist="63500" dir="2700000" rotWithShape="0">
              <a:srgbClr val="000000">
                <a:alpha val="30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8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771437" y="5791200"/>
            <a:ext cx="6086565" cy="701674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t>标题文本</a:t>
            </a:r>
          </a:p>
        </p:txBody>
      </p:sp>
      <p:sp>
        <p:nvSpPr>
          <p:cNvPr id="129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744332" y="1113023"/>
            <a:ext cx="2728841" cy="3750320"/>
          </a:xfrm>
          <a:prstGeom prst="rect">
            <a:avLst/>
          </a:prstGeom>
        </p:spPr>
        <p:txBody>
          <a:bodyPr lIns="91439" rIns="91439">
            <a:noAutofit/>
          </a:bodyPr>
          <a:lstStyle/>
          <a:p/>
        </p:txBody>
      </p:sp>
      <p:sp>
        <p:nvSpPr>
          <p:cNvPr id="130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71441" y="5181610"/>
            <a:ext cx="2674621" cy="49377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ClrTx/>
              <a:buSzTx/>
              <a:buNone/>
              <a:defRPr sz="1800"/>
            </a:lvl1pPr>
            <a:lvl2pPr marL="0" indent="0">
              <a:spcBef>
                <a:spcPts val="400"/>
              </a:spcBef>
              <a:buClrTx/>
              <a:buSzTx/>
              <a:buNone/>
              <a:defRPr sz="1800"/>
            </a:lvl2pPr>
            <a:lvl3pPr marL="0" indent="0">
              <a:spcBef>
                <a:spcPts val="400"/>
              </a:spcBef>
              <a:buClrTx/>
              <a:buSzTx/>
              <a:buNone/>
              <a:defRPr sz="1800"/>
            </a:lvl3pPr>
            <a:lvl4pPr marL="0" indent="0">
              <a:spcBef>
                <a:spcPts val="400"/>
              </a:spcBef>
              <a:buClrTx/>
              <a:buSzTx/>
              <a:buNone/>
              <a:defRPr sz="1800"/>
            </a:lvl4pPr>
            <a:lvl5pPr marL="0" indent="0">
              <a:spcBef>
                <a:spcPts val="400"/>
              </a:spcBef>
              <a:buClrTx/>
              <a:buSzTx/>
              <a:buNone/>
              <a:defRPr sz="18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1" name="图片占位符 18"/>
          <p:cNvSpPr>
            <a:spLocks noGrp="1"/>
          </p:cNvSpPr>
          <p:nvPr>
            <p:ph type="pic" sz="quarter" idx="14"/>
          </p:nvPr>
        </p:nvSpPr>
        <p:spPr>
          <a:xfrm>
            <a:off x="4147926" y="1113023"/>
            <a:ext cx="2728841" cy="3750320"/>
          </a:xfrm>
          <a:prstGeom prst="rect">
            <a:avLst/>
          </a:prstGeom>
        </p:spPr>
        <p:txBody>
          <a:bodyPr lIns="91439" rIns="91439">
            <a:noAutofit/>
          </a:bodyPr>
          <a:lstStyle/>
          <a:p/>
        </p:txBody>
      </p:sp>
      <p:sp>
        <p:nvSpPr>
          <p:cNvPr id="132" name="文本占位符 16"/>
          <p:cNvSpPr>
            <a:spLocks noGrp="1"/>
          </p:cNvSpPr>
          <p:nvPr>
            <p:ph type="body" sz="quarter" idx="15"/>
          </p:nvPr>
        </p:nvSpPr>
        <p:spPr>
          <a:xfrm>
            <a:off x="4175036" y="5181610"/>
            <a:ext cx="2674621" cy="493777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400"/>
              </a:spcBef>
              <a:buClrTx/>
              <a:buSzTx/>
              <a:buNone/>
              <a:defRPr sz="1800"/>
            </a:pPr>
          </a:p>
        </p:txBody>
      </p:sp>
      <p:sp>
        <p:nvSpPr>
          <p:cNvPr id="133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273321" y="6217861"/>
            <a:ext cx="279883" cy="276999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Box 7"/>
          <p:cNvSpPr/>
          <p:nvPr/>
        </p:nvSpPr>
        <p:spPr>
          <a:xfrm>
            <a:off x="0" y="5756285"/>
            <a:ext cx="9144000" cy="11969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pPr>
            <a:endParaRPr sz="3200"/>
          </a:p>
        </p:txBody>
      </p:sp>
      <p:sp>
        <p:nvSpPr>
          <p:cNvPr id="141" name="Line 8"/>
          <p:cNvSpPr/>
          <p:nvPr/>
        </p:nvSpPr>
        <p:spPr>
          <a:xfrm>
            <a:off x="425451" y="6499224"/>
            <a:ext cx="8353426" cy="1590"/>
          </a:xfrm>
          <a:prstGeom prst="line">
            <a:avLst/>
          </a:prstGeom>
          <a:ln w="19050">
            <a:solidFill>
              <a:schemeClr val="accent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42" name="Picture 3" descr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2" y="6548448"/>
            <a:ext cx="3181351" cy="3095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43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685817" y="2130427"/>
            <a:ext cx="7772401" cy="1470026"/>
          </a:xfrm>
          <a:prstGeom prst="rect">
            <a:avLst/>
          </a:prstGeom>
        </p:spPr>
        <p:txBody>
          <a:bodyPr lIns="44130" tIns="44130" rIns="44130" bIns="44130"/>
          <a:lstStyle>
            <a:lvl1pPr>
              <a:defRPr sz="3100"/>
            </a:lvl1pPr>
          </a:lstStyle>
          <a:p>
            <a:r>
              <a:t>标题文本</a:t>
            </a:r>
          </a:p>
        </p:txBody>
      </p:sp>
      <p:sp>
        <p:nvSpPr>
          <p:cNvPr id="144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44130" tIns="44130" rIns="44130" bIns="44130"/>
          <a:lstStyle>
            <a:lvl1pPr marL="0" indent="0" algn="ctr">
              <a:buClrTx/>
              <a:buSzTx/>
              <a:buNone/>
              <a:defRPr sz="2700"/>
            </a:lvl1pPr>
            <a:lvl2pPr marL="0" indent="441325" algn="ctr">
              <a:buClrTx/>
              <a:buSzTx/>
              <a:buNone/>
              <a:defRPr sz="2700"/>
            </a:lvl2pPr>
            <a:lvl3pPr marL="0" indent="882650" algn="ctr">
              <a:buClrTx/>
              <a:buSzTx/>
              <a:buNone/>
              <a:defRPr sz="2700"/>
            </a:lvl3pPr>
            <a:lvl4pPr marL="0" indent="1323975" algn="ctr">
              <a:buClrTx/>
              <a:buSzTx/>
              <a:buNone/>
              <a:defRPr sz="2700"/>
            </a:lvl4pPr>
            <a:lvl5pPr marL="0" indent="1765300" algn="ctr">
              <a:buClrTx/>
              <a:buSzTx/>
              <a:buNone/>
              <a:defRPr sz="27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4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553201" y="6356359"/>
            <a:ext cx="371250" cy="366121"/>
          </a:xfrm>
          <a:prstGeom prst="rect">
            <a:avLst/>
          </a:prstGeom>
        </p:spPr>
        <p:txBody>
          <a:bodyPr lIns="44130" tIns="44130" rIns="44130" bIns="44130"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xtBox 7"/>
          <p:cNvSpPr/>
          <p:nvPr/>
        </p:nvSpPr>
        <p:spPr>
          <a:xfrm>
            <a:off x="0" y="5756285"/>
            <a:ext cx="9144000" cy="11969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pPr>
            <a:endParaRPr sz="3200"/>
          </a:p>
        </p:txBody>
      </p:sp>
      <p:sp>
        <p:nvSpPr>
          <p:cNvPr id="165" name="Line 8"/>
          <p:cNvSpPr/>
          <p:nvPr/>
        </p:nvSpPr>
        <p:spPr>
          <a:xfrm>
            <a:off x="425451" y="6499224"/>
            <a:ext cx="8353426" cy="1590"/>
          </a:xfrm>
          <a:prstGeom prst="line">
            <a:avLst/>
          </a:prstGeom>
          <a:ln w="19050">
            <a:solidFill>
              <a:schemeClr val="accent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66" name="Picture 3" descr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2" y="6548448"/>
            <a:ext cx="3181351" cy="3095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67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722320" y="4406913"/>
            <a:ext cx="7772401" cy="1362076"/>
          </a:xfrm>
          <a:prstGeom prst="rect">
            <a:avLst/>
          </a:prstGeom>
        </p:spPr>
        <p:txBody>
          <a:bodyPr lIns="44130" tIns="44130" rIns="44130" bIns="44130"/>
          <a:lstStyle>
            <a:lvl1pPr algn="l">
              <a:defRPr sz="3900" b="1" cap="all"/>
            </a:lvl1pPr>
          </a:lstStyle>
          <a:p>
            <a:r>
              <a:t>标题文本</a:t>
            </a:r>
          </a:p>
        </p:txBody>
      </p:sp>
      <p:sp>
        <p:nvSpPr>
          <p:cNvPr id="168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22320" y="2906713"/>
            <a:ext cx="7772401" cy="1500188"/>
          </a:xfrm>
          <a:prstGeom prst="rect">
            <a:avLst/>
          </a:prstGeom>
        </p:spPr>
        <p:txBody>
          <a:bodyPr lIns="44130" tIns="44130" rIns="44130" bIns="44130" anchor="b"/>
          <a:lstStyle>
            <a:lvl1pPr marL="0" indent="0">
              <a:spcBef>
                <a:spcPts val="400"/>
              </a:spcBef>
              <a:buClrTx/>
              <a:buSzTx/>
              <a:buNone/>
              <a:defRPr sz="1900"/>
            </a:lvl1pPr>
            <a:lvl2pPr marL="0" indent="441325">
              <a:spcBef>
                <a:spcPts val="400"/>
              </a:spcBef>
              <a:buClrTx/>
              <a:buSzTx/>
              <a:buNone/>
              <a:defRPr sz="1900"/>
            </a:lvl2pPr>
            <a:lvl3pPr marL="0" indent="882650">
              <a:spcBef>
                <a:spcPts val="400"/>
              </a:spcBef>
              <a:buClrTx/>
              <a:buSzTx/>
              <a:buNone/>
              <a:defRPr sz="1900"/>
            </a:lvl3pPr>
            <a:lvl4pPr marL="0" indent="1323975">
              <a:spcBef>
                <a:spcPts val="400"/>
              </a:spcBef>
              <a:buClrTx/>
              <a:buSzTx/>
              <a:buNone/>
              <a:defRPr sz="1900"/>
            </a:lvl4pPr>
            <a:lvl5pPr marL="0" indent="1765300">
              <a:spcBef>
                <a:spcPts val="400"/>
              </a:spcBef>
              <a:buClrTx/>
              <a:buSzTx/>
              <a:buNone/>
              <a:defRPr sz="19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69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553201" y="6356359"/>
            <a:ext cx="371250" cy="366121"/>
          </a:xfrm>
          <a:prstGeom prst="rect">
            <a:avLst/>
          </a:prstGeom>
        </p:spPr>
        <p:txBody>
          <a:bodyPr lIns="44130" tIns="44130" rIns="44130" bIns="44130"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Box 7"/>
          <p:cNvSpPr/>
          <p:nvPr/>
        </p:nvSpPr>
        <p:spPr>
          <a:xfrm>
            <a:off x="0" y="5756285"/>
            <a:ext cx="9144000" cy="11969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pPr>
            <a:endParaRPr sz="3200"/>
          </a:p>
        </p:txBody>
      </p:sp>
      <p:sp>
        <p:nvSpPr>
          <p:cNvPr id="177" name="Line 8"/>
          <p:cNvSpPr/>
          <p:nvPr/>
        </p:nvSpPr>
        <p:spPr>
          <a:xfrm>
            <a:off x="425451" y="6499224"/>
            <a:ext cx="8353426" cy="1590"/>
          </a:xfrm>
          <a:prstGeom prst="line">
            <a:avLst/>
          </a:prstGeom>
          <a:ln w="19050">
            <a:solidFill>
              <a:schemeClr val="accent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78" name="Picture 3" descr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2" y="6548448"/>
            <a:ext cx="3181351" cy="3095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79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457217" y="274648"/>
            <a:ext cx="8229601" cy="1143001"/>
          </a:xfrm>
          <a:prstGeom prst="rect">
            <a:avLst/>
          </a:prstGeom>
        </p:spPr>
        <p:txBody>
          <a:bodyPr lIns="44130" tIns="44130" rIns="44130" bIns="44130"/>
          <a:lstStyle>
            <a:lvl1pPr>
              <a:defRPr sz="3100"/>
            </a:lvl1pPr>
          </a:lstStyle>
          <a:p>
            <a:r>
              <a:t>标题文本</a:t>
            </a:r>
          </a:p>
        </p:txBody>
      </p:sp>
      <p:sp>
        <p:nvSpPr>
          <p:cNvPr id="180" name="正文级别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457211" y="1600212"/>
            <a:ext cx="4038601" cy="4525964"/>
          </a:xfrm>
          <a:prstGeom prst="rect">
            <a:avLst/>
          </a:prstGeom>
        </p:spPr>
        <p:txBody>
          <a:bodyPr lIns="44130" tIns="44130" rIns="44130" bIns="44130"/>
          <a:lstStyle>
            <a:lvl1pPr marL="328930" indent="-328930">
              <a:buClr>
                <a:srgbClr val="DDDDDD"/>
              </a:buClr>
              <a:defRPr sz="2700"/>
            </a:lvl1pPr>
            <a:lvl2pPr marL="763905" indent="-320675">
              <a:buClr>
                <a:srgbClr val="DDDDDD"/>
              </a:buClr>
              <a:defRPr sz="2700"/>
            </a:lvl2pPr>
            <a:lvl3pPr marL="1193800" indent="-311150">
              <a:buClr>
                <a:srgbClr val="DDDDDD"/>
              </a:buClr>
              <a:defRPr sz="2700"/>
            </a:lvl3pPr>
            <a:lvl4pPr marL="1671955" indent="-347980">
              <a:buClr>
                <a:srgbClr val="DDDDDD"/>
              </a:buClr>
              <a:defRPr sz="2700"/>
            </a:lvl4pPr>
            <a:lvl5pPr marL="2113280" indent="-347980">
              <a:buClr>
                <a:srgbClr val="DDDDDD"/>
              </a:buClr>
              <a:defRPr sz="27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81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553201" y="6356359"/>
            <a:ext cx="371250" cy="366121"/>
          </a:xfrm>
          <a:prstGeom prst="rect">
            <a:avLst/>
          </a:prstGeom>
        </p:spPr>
        <p:txBody>
          <a:bodyPr lIns="44130" tIns="44130" rIns="44130" bIns="44130"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105" name="正文级别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buClr>
                <a:srgbClr val="DDDDDD"/>
              </a:buClr>
            </a:lvl1pPr>
            <a:lvl2pPr>
              <a:buClr>
                <a:srgbClr val="DDDDDD"/>
              </a:buClr>
            </a:lvl2pPr>
            <a:lvl3pPr>
              <a:buClr>
                <a:srgbClr val="DDDDDD"/>
              </a:buClr>
            </a:lvl3pPr>
            <a:lvl4pPr>
              <a:buClr>
                <a:srgbClr val="DDDDDD"/>
              </a:buClr>
            </a:lvl4pPr>
            <a:lvl5pPr>
              <a:buClr>
                <a:srgbClr val="DDDDDD"/>
              </a:buCl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06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Box 7"/>
          <p:cNvSpPr/>
          <p:nvPr/>
        </p:nvSpPr>
        <p:spPr>
          <a:xfrm>
            <a:off x="0" y="5756285"/>
            <a:ext cx="9144000" cy="11969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pPr>
            <a:endParaRPr sz="3200"/>
          </a:p>
        </p:txBody>
      </p:sp>
      <p:sp>
        <p:nvSpPr>
          <p:cNvPr id="189" name="Line 8"/>
          <p:cNvSpPr/>
          <p:nvPr/>
        </p:nvSpPr>
        <p:spPr>
          <a:xfrm>
            <a:off x="425451" y="6499224"/>
            <a:ext cx="8353426" cy="1590"/>
          </a:xfrm>
          <a:prstGeom prst="line">
            <a:avLst/>
          </a:prstGeom>
          <a:ln w="19050">
            <a:solidFill>
              <a:schemeClr val="accent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190" name="Picture 3" descr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2" y="6548448"/>
            <a:ext cx="3181351" cy="3095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91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457217" y="274648"/>
            <a:ext cx="8229601" cy="1143001"/>
          </a:xfrm>
          <a:prstGeom prst="rect">
            <a:avLst/>
          </a:prstGeom>
        </p:spPr>
        <p:txBody>
          <a:bodyPr lIns="44130" tIns="44130" rIns="44130" bIns="44130"/>
          <a:lstStyle>
            <a:lvl1pPr>
              <a:defRPr sz="3100"/>
            </a:lvl1pPr>
          </a:lstStyle>
          <a:p>
            <a:r>
              <a:t>标题文本</a:t>
            </a:r>
          </a:p>
        </p:txBody>
      </p:sp>
      <p:sp>
        <p:nvSpPr>
          <p:cNvPr id="192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7206" y="1535112"/>
            <a:ext cx="4040189" cy="639763"/>
          </a:xfrm>
          <a:prstGeom prst="rect">
            <a:avLst/>
          </a:prstGeom>
        </p:spPr>
        <p:txBody>
          <a:bodyPr lIns="44130" tIns="44130" rIns="44130" bIns="44130" anchor="b"/>
          <a:lstStyle>
            <a:lvl1pPr marL="0" indent="0">
              <a:spcBef>
                <a:spcPts val="500"/>
              </a:spcBef>
              <a:buClrTx/>
              <a:buSzTx/>
              <a:buNone/>
              <a:defRPr sz="2300" b="1"/>
            </a:lvl1pPr>
            <a:lvl2pPr marL="0" indent="441325">
              <a:spcBef>
                <a:spcPts val="500"/>
              </a:spcBef>
              <a:buClrTx/>
              <a:buSzTx/>
              <a:buNone/>
              <a:defRPr sz="2300" b="1"/>
            </a:lvl2pPr>
            <a:lvl3pPr marL="0" indent="882650">
              <a:spcBef>
                <a:spcPts val="500"/>
              </a:spcBef>
              <a:buClrTx/>
              <a:buSzTx/>
              <a:buNone/>
              <a:defRPr sz="2300" b="1"/>
            </a:lvl3pPr>
            <a:lvl4pPr marL="0" indent="1323975">
              <a:spcBef>
                <a:spcPts val="500"/>
              </a:spcBef>
              <a:buClrTx/>
              <a:buSzTx/>
              <a:buNone/>
              <a:defRPr sz="2300" b="1"/>
            </a:lvl4pPr>
            <a:lvl5pPr marL="0" indent="1765300">
              <a:spcBef>
                <a:spcPts val="500"/>
              </a:spcBef>
              <a:buClrTx/>
              <a:buSzTx/>
              <a:buNone/>
              <a:defRPr sz="2300" b="1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93" name="文本占位符 4"/>
          <p:cNvSpPr>
            <a:spLocks noGrp="1"/>
          </p:cNvSpPr>
          <p:nvPr>
            <p:ph type="body" sz="quarter" idx="13"/>
          </p:nvPr>
        </p:nvSpPr>
        <p:spPr>
          <a:xfrm>
            <a:off x="4645030" y="1535112"/>
            <a:ext cx="4041775" cy="639763"/>
          </a:xfrm>
          <a:prstGeom prst="rect">
            <a:avLst/>
          </a:prstGeom>
        </p:spPr>
        <p:txBody>
          <a:bodyPr lIns="44130" tIns="44130" rIns="44130" bIns="44130" anchor="b"/>
          <a:lstStyle/>
          <a:p>
            <a:pPr marL="0" indent="0">
              <a:spcBef>
                <a:spcPts val="500"/>
              </a:spcBef>
              <a:buClrTx/>
              <a:buSzTx/>
              <a:buNone/>
              <a:defRPr sz="2300" b="1"/>
            </a:pPr>
          </a:p>
        </p:txBody>
      </p:sp>
      <p:sp>
        <p:nvSpPr>
          <p:cNvPr id="19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553201" y="6356359"/>
            <a:ext cx="371250" cy="366121"/>
          </a:xfrm>
          <a:prstGeom prst="rect">
            <a:avLst/>
          </a:prstGeom>
        </p:spPr>
        <p:txBody>
          <a:bodyPr lIns="44130" tIns="44130" rIns="44130" bIns="44130"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extBox 7"/>
          <p:cNvSpPr/>
          <p:nvPr/>
        </p:nvSpPr>
        <p:spPr>
          <a:xfrm>
            <a:off x="0" y="5756285"/>
            <a:ext cx="9144000" cy="11969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pPr>
            <a:endParaRPr sz="3200"/>
          </a:p>
        </p:txBody>
      </p:sp>
      <p:sp>
        <p:nvSpPr>
          <p:cNvPr id="202" name="Line 8"/>
          <p:cNvSpPr/>
          <p:nvPr/>
        </p:nvSpPr>
        <p:spPr>
          <a:xfrm>
            <a:off x="425451" y="6499224"/>
            <a:ext cx="8353426" cy="1590"/>
          </a:xfrm>
          <a:prstGeom prst="line">
            <a:avLst/>
          </a:prstGeom>
          <a:ln w="19050">
            <a:solidFill>
              <a:schemeClr val="accent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203" name="Picture 3" descr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2" y="6548448"/>
            <a:ext cx="3181351" cy="3095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4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457217" y="274648"/>
            <a:ext cx="8229601" cy="1143001"/>
          </a:xfrm>
          <a:prstGeom prst="rect">
            <a:avLst/>
          </a:prstGeom>
        </p:spPr>
        <p:txBody>
          <a:bodyPr lIns="44130" tIns="44130" rIns="44130" bIns="44130"/>
          <a:lstStyle>
            <a:lvl1pPr>
              <a:defRPr sz="3100"/>
            </a:lvl1pPr>
          </a:lstStyle>
          <a:p>
            <a:r>
              <a:t>标题文本</a:t>
            </a:r>
          </a:p>
        </p:txBody>
      </p:sp>
      <p:sp>
        <p:nvSpPr>
          <p:cNvPr id="20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553201" y="6356359"/>
            <a:ext cx="371250" cy="366121"/>
          </a:xfrm>
          <a:prstGeom prst="rect">
            <a:avLst/>
          </a:prstGeom>
        </p:spPr>
        <p:txBody>
          <a:bodyPr lIns="44130" tIns="44130" rIns="44130" bIns="44130"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Box 7"/>
          <p:cNvSpPr/>
          <p:nvPr/>
        </p:nvSpPr>
        <p:spPr>
          <a:xfrm>
            <a:off x="0" y="5756285"/>
            <a:ext cx="9144000" cy="11969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pPr>
            <a:endParaRPr sz="3200"/>
          </a:p>
        </p:txBody>
      </p:sp>
      <p:sp>
        <p:nvSpPr>
          <p:cNvPr id="213" name="Line 8"/>
          <p:cNvSpPr/>
          <p:nvPr/>
        </p:nvSpPr>
        <p:spPr>
          <a:xfrm>
            <a:off x="425451" y="6499224"/>
            <a:ext cx="8353426" cy="1590"/>
          </a:xfrm>
          <a:prstGeom prst="line">
            <a:avLst/>
          </a:prstGeom>
          <a:ln w="19050">
            <a:solidFill>
              <a:schemeClr val="accent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214" name="Picture 3" descr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2" y="6548448"/>
            <a:ext cx="3181351" cy="3095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1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273321" y="6217861"/>
            <a:ext cx="279883" cy="276999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extBox 7"/>
          <p:cNvSpPr/>
          <p:nvPr/>
        </p:nvSpPr>
        <p:spPr>
          <a:xfrm>
            <a:off x="0" y="5756285"/>
            <a:ext cx="9144000" cy="11969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pPr>
            <a:endParaRPr sz="3200"/>
          </a:p>
        </p:txBody>
      </p:sp>
      <p:sp>
        <p:nvSpPr>
          <p:cNvPr id="223" name="Line 8"/>
          <p:cNvSpPr/>
          <p:nvPr/>
        </p:nvSpPr>
        <p:spPr>
          <a:xfrm>
            <a:off x="425451" y="6499224"/>
            <a:ext cx="8353426" cy="1590"/>
          </a:xfrm>
          <a:prstGeom prst="line">
            <a:avLst/>
          </a:prstGeom>
          <a:ln w="19050">
            <a:solidFill>
              <a:schemeClr val="accent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224" name="Picture 3" descr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2" y="6548448"/>
            <a:ext cx="3181351" cy="3095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25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457215" y="273062"/>
            <a:ext cx="3008315" cy="1162051"/>
          </a:xfrm>
          <a:prstGeom prst="rect">
            <a:avLst/>
          </a:prstGeom>
        </p:spPr>
        <p:txBody>
          <a:bodyPr lIns="44130" tIns="44130" rIns="44130" bIns="44130" anchor="b"/>
          <a:lstStyle>
            <a:lvl1pPr algn="l">
              <a:defRPr sz="1900" b="1"/>
            </a:lvl1pPr>
          </a:lstStyle>
          <a:p>
            <a:r>
              <a:t>标题文本</a:t>
            </a:r>
          </a:p>
        </p:txBody>
      </p:sp>
      <p:sp>
        <p:nvSpPr>
          <p:cNvPr id="226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3575050" y="273073"/>
            <a:ext cx="5111750" cy="5853113"/>
          </a:xfrm>
          <a:prstGeom prst="rect">
            <a:avLst/>
          </a:prstGeom>
        </p:spPr>
        <p:txBody>
          <a:bodyPr lIns="44130" tIns="44130" rIns="44130" bIns="44130"/>
          <a:lstStyle>
            <a:lvl1pPr marL="328930" indent="-328930">
              <a:spcBef>
                <a:spcPts val="700"/>
              </a:spcBef>
              <a:buClr>
                <a:srgbClr val="DDDDDD"/>
              </a:buClr>
              <a:defRPr sz="3100"/>
            </a:lvl1pPr>
            <a:lvl2pPr marL="756920" indent="-313690">
              <a:spcBef>
                <a:spcPts val="700"/>
              </a:spcBef>
              <a:buClr>
                <a:srgbClr val="DDDDDD"/>
              </a:buClr>
              <a:defRPr sz="3100"/>
            </a:lvl2pPr>
            <a:lvl3pPr marL="1177925" indent="-295275">
              <a:spcBef>
                <a:spcPts val="700"/>
              </a:spcBef>
              <a:buClr>
                <a:srgbClr val="DDDDDD"/>
              </a:buClr>
              <a:defRPr sz="3100"/>
            </a:lvl3pPr>
            <a:lvl4pPr marL="1681480" indent="-357505">
              <a:spcBef>
                <a:spcPts val="700"/>
              </a:spcBef>
              <a:buClr>
                <a:srgbClr val="DDDDDD"/>
              </a:buClr>
              <a:defRPr sz="3100"/>
            </a:lvl4pPr>
            <a:lvl5pPr marL="2122805" indent="-357505">
              <a:spcBef>
                <a:spcPts val="700"/>
              </a:spcBef>
              <a:buClr>
                <a:srgbClr val="DDDDDD"/>
              </a:buClr>
              <a:defRPr sz="31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27" name="文本占位符 3"/>
          <p:cNvSpPr>
            <a:spLocks noGrp="1"/>
          </p:cNvSpPr>
          <p:nvPr>
            <p:ph type="body" sz="half" idx="13"/>
          </p:nvPr>
        </p:nvSpPr>
        <p:spPr>
          <a:xfrm>
            <a:off x="457215" y="1435113"/>
            <a:ext cx="3008315" cy="4691063"/>
          </a:xfrm>
          <a:prstGeom prst="rect">
            <a:avLst/>
          </a:prstGeom>
        </p:spPr>
        <p:txBody>
          <a:bodyPr lIns="44130" tIns="44130" rIns="44130" bIns="44130"/>
          <a:lstStyle/>
          <a:p>
            <a:pPr marL="0" indent="0">
              <a:spcBef>
                <a:spcPts val="300"/>
              </a:spcBef>
              <a:buClrTx/>
              <a:buSzTx/>
              <a:buNone/>
              <a:defRPr sz="1400"/>
            </a:pPr>
          </a:p>
        </p:txBody>
      </p:sp>
      <p:sp>
        <p:nvSpPr>
          <p:cNvPr id="228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553201" y="6356359"/>
            <a:ext cx="371250" cy="366121"/>
          </a:xfrm>
          <a:prstGeom prst="rect">
            <a:avLst/>
          </a:prstGeom>
        </p:spPr>
        <p:txBody>
          <a:bodyPr lIns="44130" tIns="44130" rIns="44130" bIns="44130"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extBox 7"/>
          <p:cNvSpPr/>
          <p:nvPr/>
        </p:nvSpPr>
        <p:spPr>
          <a:xfrm>
            <a:off x="0" y="5756285"/>
            <a:ext cx="9144000" cy="11969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pPr>
            <a:endParaRPr sz="3200"/>
          </a:p>
        </p:txBody>
      </p:sp>
      <p:sp>
        <p:nvSpPr>
          <p:cNvPr id="236" name="Line 8"/>
          <p:cNvSpPr/>
          <p:nvPr/>
        </p:nvSpPr>
        <p:spPr>
          <a:xfrm>
            <a:off x="425451" y="6499224"/>
            <a:ext cx="8353426" cy="1590"/>
          </a:xfrm>
          <a:prstGeom prst="line">
            <a:avLst/>
          </a:prstGeom>
          <a:ln w="19050">
            <a:solidFill>
              <a:schemeClr val="accent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237" name="Picture 3" descr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2" y="6548448"/>
            <a:ext cx="3181351" cy="3095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38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1792294" y="4800613"/>
            <a:ext cx="5486401" cy="566739"/>
          </a:xfrm>
          <a:prstGeom prst="rect">
            <a:avLst/>
          </a:prstGeom>
        </p:spPr>
        <p:txBody>
          <a:bodyPr lIns="44130" tIns="44130" rIns="44130" bIns="44130" anchor="b"/>
          <a:lstStyle>
            <a:lvl1pPr algn="l">
              <a:defRPr sz="1900" b="1"/>
            </a:lvl1pPr>
          </a:lstStyle>
          <a:p>
            <a:r>
              <a:t>标题文本</a:t>
            </a:r>
          </a:p>
        </p:txBody>
      </p:sp>
      <p:sp>
        <p:nvSpPr>
          <p:cNvPr id="239" name="图片占位符 2"/>
          <p:cNvSpPr>
            <a:spLocks noGrp="1"/>
          </p:cNvSpPr>
          <p:nvPr>
            <p:ph type="pic" sz="half" idx="13"/>
          </p:nvPr>
        </p:nvSpPr>
        <p:spPr>
          <a:xfrm>
            <a:off x="1792294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/>
        </p:txBody>
      </p:sp>
      <p:sp>
        <p:nvSpPr>
          <p:cNvPr id="240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92294" y="5367340"/>
            <a:ext cx="5486401" cy="804864"/>
          </a:xfrm>
          <a:prstGeom prst="rect">
            <a:avLst/>
          </a:prstGeom>
        </p:spPr>
        <p:txBody>
          <a:bodyPr lIns="44130" tIns="44130" rIns="44130" bIns="44130"/>
          <a:lstStyle>
            <a:lvl1pPr marL="0" indent="0">
              <a:spcBef>
                <a:spcPts val="300"/>
              </a:spcBef>
              <a:buClrTx/>
              <a:buSzTx/>
              <a:buNone/>
              <a:defRPr sz="1400"/>
            </a:lvl1pPr>
            <a:lvl2pPr marL="0" indent="441325">
              <a:spcBef>
                <a:spcPts val="300"/>
              </a:spcBef>
              <a:buClrTx/>
              <a:buSzTx/>
              <a:buNone/>
              <a:defRPr sz="1400"/>
            </a:lvl2pPr>
            <a:lvl3pPr marL="0" indent="882650">
              <a:spcBef>
                <a:spcPts val="300"/>
              </a:spcBef>
              <a:buClrTx/>
              <a:buSzTx/>
              <a:buNone/>
              <a:defRPr sz="1400"/>
            </a:lvl3pPr>
            <a:lvl4pPr marL="0" indent="1323975">
              <a:spcBef>
                <a:spcPts val="300"/>
              </a:spcBef>
              <a:buClrTx/>
              <a:buSzTx/>
              <a:buNone/>
              <a:defRPr sz="1400"/>
            </a:lvl4pPr>
            <a:lvl5pPr marL="0" indent="1765300">
              <a:spcBef>
                <a:spcPts val="300"/>
              </a:spcBef>
              <a:buClrTx/>
              <a:buSzTx/>
              <a:buNone/>
              <a:defRPr sz="14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41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553201" y="6356359"/>
            <a:ext cx="371250" cy="366121"/>
          </a:xfrm>
          <a:prstGeom prst="rect">
            <a:avLst/>
          </a:prstGeom>
        </p:spPr>
        <p:txBody>
          <a:bodyPr lIns="44130" tIns="44130" rIns="44130" bIns="44130"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TextBox 7"/>
          <p:cNvSpPr/>
          <p:nvPr/>
        </p:nvSpPr>
        <p:spPr>
          <a:xfrm>
            <a:off x="0" y="5756285"/>
            <a:ext cx="9144000" cy="11969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pPr>
            <a:endParaRPr sz="3200"/>
          </a:p>
        </p:txBody>
      </p:sp>
      <p:sp>
        <p:nvSpPr>
          <p:cNvPr id="249" name="Line 8"/>
          <p:cNvSpPr/>
          <p:nvPr/>
        </p:nvSpPr>
        <p:spPr>
          <a:xfrm>
            <a:off x="425451" y="6499224"/>
            <a:ext cx="8353426" cy="1590"/>
          </a:xfrm>
          <a:prstGeom prst="line">
            <a:avLst/>
          </a:prstGeom>
          <a:ln w="19050">
            <a:solidFill>
              <a:schemeClr val="accent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250" name="Picture 3" descr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2" y="6548448"/>
            <a:ext cx="3181351" cy="3095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51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457217" y="274648"/>
            <a:ext cx="8229601" cy="1143001"/>
          </a:xfrm>
          <a:prstGeom prst="rect">
            <a:avLst/>
          </a:prstGeom>
        </p:spPr>
        <p:txBody>
          <a:bodyPr lIns="44130" tIns="44130" rIns="44130" bIns="44130"/>
          <a:lstStyle>
            <a:lvl1pPr>
              <a:defRPr sz="3100"/>
            </a:lvl1pPr>
          </a:lstStyle>
          <a:p>
            <a:r>
              <a:t>标题文本</a:t>
            </a:r>
          </a:p>
        </p:txBody>
      </p:sp>
      <p:sp>
        <p:nvSpPr>
          <p:cNvPr id="252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457217" y="1600212"/>
            <a:ext cx="8229601" cy="4525964"/>
          </a:xfrm>
          <a:prstGeom prst="rect">
            <a:avLst/>
          </a:prstGeom>
        </p:spPr>
        <p:txBody>
          <a:bodyPr lIns="44130" tIns="44130" rIns="44130" bIns="44130"/>
          <a:lstStyle>
            <a:lvl1pPr marL="328930" indent="-328930">
              <a:buClr>
                <a:srgbClr val="DDDDDD"/>
              </a:buClr>
              <a:defRPr sz="2700"/>
            </a:lvl1pPr>
            <a:lvl2pPr marL="763905" indent="-320675">
              <a:buClr>
                <a:srgbClr val="DDDDDD"/>
              </a:buClr>
              <a:defRPr sz="2700"/>
            </a:lvl2pPr>
            <a:lvl3pPr marL="1164590" indent="-281940">
              <a:buClr>
                <a:srgbClr val="DDDDDD"/>
              </a:buClr>
              <a:defRPr sz="2700"/>
            </a:lvl3pPr>
            <a:lvl4pPr marL="1635125" indent="-311150">
              <a:buClr>
                <a:srgbClr val="DDDDDD"/>
              </a:buClr>
              <a:defRPr sz="2700"/>
            </a:lvl4pPr>
            <a:lvl5pPr marL="2076450" indent="-311150">
              <a:buClr>
                <a:srgbClr val="DDDDDD"/>
              </a:buClr>
              <a:defRPr sz="27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53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553201" y="6356359"/>
            <a:ext cx="371250" cy="366121"/>
          </a:xfrm>
          <a:prstGeom prst="rect">
            <a:avLst/>
          </a:prstGeom>
        </p:spPr>
        <p:txBody>
          <a:bodyPr lIns="44130" tIns="44130" rIns="44130" bIns="44130"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Box 7"/>
          <p:cNvSpPr/>
          <p:nvPr/>
        </p:nvSpPr>
        <p:spPr>
          <a:xfrm>
            <a:off x="0" y="5756285"/>
            <a:ext cx="9144000" cy="119697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pPr>
            <a:endParaRPr sz="3200"/>
          </a:p>
        </p:txBody>
      </p:sp>
      <p:sp>
        <p:nvSpPr>
          <p:cNvPr id="261" name="Line 8"/>
          <p:cNvSpPr/>
          <p:nvPr/>
        </p:nvSpPr>
        <p:spPr>
          <a:xfrm>
            <a:off x="425451" y="6499224"/>
            <a:ext cx="8353426" cy="1590"/>
          </a:xfrm>
          <a:prstGeom prst="line">
            <a:avLst/>
          </a:prstGeom>
          <a:ln w="19050">
            <a:solidFill>
              <a:schemeClr val="accent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262" name="Picture 3" descr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2" y="6548448"/>
            <a:ext cx="3181351" cy="3095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63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457217" y="274648"/>
            <a:ext cx="8229601" cy="1143001"/>
          </a:xfrm>
          <a:prstGeom prst="rect">
            <a:avLst/>
          </a:prstGeom>
        </p:spPr>
        <p:txBody>
          <a:bodyPr lIns="44130" tIns="44130" rIns="44130" bIns="44130"/>
          <a:lstStyle>
            <a:lvl1pPr>
              <a:defRPr sz="3100"/>
            </a:lvl1pPr>
          </a:lstStyle>
          <a:p>
            <a:r>
              <a:t>标题文本</a:t>
            </a:r>
          </a:p>
        </p:txBody>
      </p:sp>
      <p:sp>
        <p:nvSpPr>
          <p:cNvPr id="264" name="正文级别 1…"/>
          <p:cNvSpPr txBox="1">
            <a:spLocks noGrp="1"/>
          </p:cNvSpPr>
          <p:nvPr>
            <p:ph type="body" idx="1" hasCustomPrompt="1"/>
          </p:nvPr>
        </p:nvSpPr>
        <p:spPr>
          <a:xfrm>
            <a:off x="457217" y="1600212"/>
            <a:ext cx="8229601" cy="4525964"/>
          </a:xfrm>
          <a:prstGeom prst="rect">
            <a:avLst/>
          </a:prstGeom>
        </p:spPr>
        <p:txBody>
          <a:bodyPr lIns="44130" tIns="44130" rIns="44130" bIns="44130"/>
          <a:lstStyle>
            <a:lvl1pPr marL="328930" indent="-328930">
              <a:buClr>
                <a:srgbClr val="DDDDDD"/>
              </a:buClr>
              <a:defRPr sz="2700"/>
            </a:lvl1pPr>
            <a:lvl2pPr marL="763905" indent="-320675">
              <a:buClr>
                <a:srgbClr val="DDDDDD"/>
              </a:buClr>
              <a:defRPr sz="2700"/>
            </a:lvl2pPr>
            <a:lvl3pPr marL="1164590" indent="-281940">
              <a:buClr>
                <a:srgbClr val="DDDDDD"/>
              </a:buClr>
              <a:defRPr sz="2700"/>
            </a:lvl3pPr>
            <a:lvl4pPr marL="1635125" indent="-311150">
              <a:buClr>
                <a:srgbClr val="DDDDDD"/>
              </a:buClr>
              <a:defRPr sz="2700"/>
            </a:lvl4pPr>
            <a:lvl5pPr marL="2076450" indent="-311150">
              <a:buClr>
                <a:srgbClr val="DDDDDD"/>
              </a:buClr>
              <a:defRPr sz="27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6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553201" y="6356359"/>
            <a:ext cx="371250" cy="366121"/>
          </a:xfrm>
          <a:prstGeom prst="rect">
            <a:avLst/>
          </a:prstGeom>
        </p:spPr>
        <p:txBody>
          <a:bodyPr lIns="44130" tIns="44130" rIns="44130" bIns="44130"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6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6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ransition spd="med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自定义版式">
    <p:bg>
      <p:bgPr>
        <a:gradFill flip="none" rotWithShape="1">
          <a:gsLst>
            <a:gs pos="0">
              <a:srgbClr val="000066">
                <a:alpha val="75000"/>
              </a:srgbClr>
            </a:gs>
            <a:gs pos="100000">
              <a:srgbClr val="000061">
                <a:alpha val="50000"/>
              </a:srgb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矩形 5"/>
          <p:cNvSpPr/>
          <p:nvPr/>
        </p:nvSpPr>
        <p:spPr>
          <a:xfrm>
            <a:off x="0" y="-1"/>
            <a:ext cx="9144000" cy="900002"/>
          </a:xfrm>
          <a:prstGeom prst="rect">
            <a:avLst/>
          </a:prstGeom>
          <a:solidFill>
            <a:srgbClr val="0096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4" name="矩形 18"/>
          <p:cNvSpPr/>
          <p:nvPr/>
        </p:nvSpPr>
        <p:spPr>
          <a:xfrm>
            <a:off x="0" y="6779182"/>
            <a:ext cx="9144000" cy="78829"/>
          </a:xfrm>
          <a:prstGeom prst="rect">
            <a:avLst/>
          </a:prstGeom>
          <a:solidFill>
            <a:srgbClr val="0096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grpSp>
        <p:nvGrpSpPr>
          <p:cNvPr id="117" name="组合 19"/>
          <p:cNvGrpSpPr/>
          <p:nvPr/>
        </p:nvGrpSpPr>
        <p:grpSpPr>
          <a:xfrm>
            <a:off x="321359" y="304756"/>
            <a:ext cx="206317" cy="290488"/>
            <a:chOff x="44463" y="19137"/>
            <a:chExt cx="206315" cy="290486"/>
          </a:xfrm>
        </p:grpSpPr>
        <p:sp>
          <p:nvSpPr>
            <p:cNvPr id="115" name="直接连接符 20"/>
            <p:cNvSpPr/>
            <p:nvPr/>
          </p:nvSpPr>
          <p:spPr>
            <a:xfrm>
              <a:off x="44463" y="19137"/>
              <a:ext cx="206317" cy="139899"/>
            </a:xfrm>
            <a:prstGeom prst="line">
              <a:avLst/>
            </a:prstGeom>
            <a:noFill/>
            <a:ln w="19050" cap="flat">
              <a:solidFill>
                <a:srgbClr val="000066"/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16" name="直接连接符 21"/>
            <p:cNvSpPr/>
            <p:nvPr/>
          </p:nvSpPr>
          <p:spPr>
            <a:xfrm flipH="1">
              <a:off x="44463" y="169726"/>
              <a:ext cx="206317" cy="139899"/>
            </a:xfrm>
            <a:prstGeom prst="line">
              <a:avLst/>
            </a:prstGeom>
            <a:noFill/>
            <a:ln w="19050" cap="flat">
              <a:solidFill>
                <a:srgbClr val="000066"/>
              </a:solidFill>
              <a:prstDash val="solid"/>
              <a:round/>
              <a:headEnd type="oval" w="med" len="med"/>
              <a:tailEnd type="oval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118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273321" y="6217861"/>
            <a:ext cx="279883" cy="276999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02412" y="432000"/>
            <a:ext cx="8139178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02412" y="1296000"/>
            <a:ext cx="8139178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>
  <p:cSld name="带标题的两张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图片 7" descr="图片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81" y="1594"/>
            <a:ext cx="9142812" cy="685641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26" name="任意多边形 5"/>
          <p:cNvSpPr/>
          <p:nvPr/>
        </p:nvSpPr>
        <p:spPr>
          <a:xfrm>
            <a:off x="625640" y="991019"/>
            <a:ext cx="2966544" cy="39918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3" h="20979" extrusionOk="0">
                <a:moveTo>
                  <a:pt x="19762" y="781"/>
                </a:moveTo>
                <a:cubicBezTo>
                  <a:pt x="21221" y="1865"/>
                  <a:pt x="20966" y="19349"/>
                  <a:pt x="19762" y="20247"/>
                </a:cubicBezTo>
                <a:cubicBezTo>
                  <a:pt x="18535" y="21145"/>
                  <a:pt x="2422" y="21297"/>
                  <a:pt x="1033" y="20247"/>
                </a:cubicBezTo>
                <a:cubicBezTo>
                  <a:pt x="-379" y="19196"/>
                  <a:pt x="-310" y="1781"/>
                  <a:pt x="1033" y="781"/>
                </a:cubicBezTo>
                <a:cubicBezTo>
                  <a:pt x="2353" y="-218"/>
                  <a:pt x="18281" y="-303"/>
                  <a:pt x="19762" y="781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317500" dist="63500" dir="2700000" rotWithShape="0">
              <a:srgbClr val="000000">
                <a:alpha val="30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7" name="任意多边形 5"/>
          <p:cNvSpPr/>
          <p:nvPr/>
        </p:nvSpPr>
        <p:spPr>
          <a:xfrm>
            <a:off x="4029637" y="991019"/>
            <a:ext cx="2966544" cy="39918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3" h="20979" extrusionOk="0">
                <a:moveTo>
                  <a:pt x="19762" y="781"/>
                </a:moveTo>
                <a:cubicBezTo>
                  <a:pt x="21221" y="1865"/>
                  <a:pt x="20966" y="19349"/>
                  <a:pt x="19762" y="20247"/>
                </a:cubicBezTo>
                <a:cubicBezTo>
                  <a:pt x="18535" y="21145"/>
                  <a:pt x="2422" y="21297"/>
                  <a:pt x="1033" y="20247"/>
                </a:cubicBezTo>
                <a:cubicBezTo>
                  <a:pt x="-379" y="19196"/>
                  <a:pt x="-310" y="1781"/>
                  <a:pt x="1033" y="781"/>
                </a:cubicBezTo>
                <a:cubicBezTo>
                  <a:pt x="2353" y="-218"/>
                  <a:pt x="18281" y="-303"/>
                  <a:pt x="19762" y="781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317500" dist="63500" dir="2700000" rotWithShape="0">
              <a:srgbClr val="000000">
                <a:alpha val="30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8" name="标题文本"/>
          <p:cNvSpPr txBox="1">
            <a:spLocks noGrp="1"/>
          </p:cNvSpPr>
          <p:nvPr>
            <p:ph type="title" hasCustomPrompt="1"/>
          </p:nvPr>
        </p:nvSpPr>
        <p:spPr>
          <a:xfrm>
            <a:off x="771437" y="5791200"/>
            <a:ext cx="6086565" cy="701674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t>标题文本</a:t>
            </a:r>
          </a:p>
        </p:txBody>
      </p:sp>
      <p:sp>
        <p:nvSpPr>
          <p:cNvPr id="129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744332" y="1113023"/>
            <a:ext cx="2728841" cy="3750320"/>
          </a:xfrm>
          <a:prstGeom prst="rect">
            <a:avLst/>
          </a:prstGeom>
        </p:spPr>
        <p:txBody>
          <a:bodyPr lIns="91439" rIns="91439">
            <a:noAutofit/>
          </a:bodyPr>
          <a:lstStyle/>
          <a:p/>
        </p:txBody>
      </p:sp>
      <p:sp>
        <p:nvSpPr>
          <p:cNvPr id="130" name="正文级别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71441" y="5181610"/>
            <a:ext cx="2674621" cy="49377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ClrTx/>
              <a:buSzTx/>
              <a:buNone/>
              <a:defRPr sz="1800"/>
            </a:lvl1pPr>
            <a:lvl2pPr marL="0" indent="0">
              <a:spcBef>
                <a:spcPts val="400"/>
              </a:spcBef>
              <a:buClrTx/>
              <a:buSzTx/>
              <a:buNone/>
              <a:defRPr sz="1800"/>
            </a:lvl2pPr>
            <a:lvl3pPr marL="0" indent="0">
              <a:spcBef>
                <a:spcPts val="400"/>
              </a:spcBef>
              <a:buClrTx/>
              <a:buSzTx/>
              <a:buNone/>
              <a:defRPr sz="1800"/>
            </a:lvl3pPr>
            <a:lvl4pPr marL="0" indent="0">
              <a:spcBef>
                <a:spcPts val="400"/>
              </a:spcBef>
              <a:buClrTx/>
              <a:buSzTx/>
              <a:buNone/>
              <a:defRPr sz="1800"/>
            </a:lvl4pPr>
            <a:lvl5pPr marL="0" indent="0">
              <a:spcBef>
                <a:spcPts val="400"/>
              </a:spcBef>
              <a:buClrTx/>
              <a:buSzTx/>
              <a:buNone/>
              <a:defRPr sz="18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1" name="图片占位符 18"/>
          <p:cNvSpPr>
            <a:spLocks noGrp="1"/>
          </p:cNvSpPr>
          <p:nvPr>
            <p:ph type="pic" sz="quarter" idx="14"/>
          </p:nvPr>
        </p:nvSpPr>
        <p:spPr>
          <a:xfrm>
            <a:off x="4147926" y="1113023"/>
            <a:ext cx="2728841" cy="3750320"/>
          </a:xfrm>
          <a:prstGeom prst="rect">
            <a:avLst/>
          </a:prstGeom>
        </p:spPr>
        <p:txBody>
          <a:bodyPr lIns="91439" rIns="91439">
            <a:noAutofit/>
          </a:bodyPr>
          <a:lstStyle/>
          <a:p/>
        </p:txBody>
      </p:sp>
      <p:sp>
        <p:nvSpPr>
          <p:cNvPr id="132" name="文本占位符 16"/>
          <p:cNvSpPr>
            <a:spLocks noGrp="1"/>
          </p:cNvSpPr>
          <p:nvPr>
            <p:ph type="body" sz="quarter" idx="15"/>
          </p:nvPr>
        </p:nvSpPr>
        <p:spPr>
          <a:xfrm>
            <a:off x="4175036" y="5181610"/>
            <a:ext cx="2674621" cy="493777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400"/>
              </a:spcBef>
              <a:buClrTx/>
              <a:buSzTx/>
              <a:buNone/>
              <a:defRPr sz="1800"/>
            </a:pPr>
          </a:p>
        </p:txBody>
      </p:sp>
      <p:sp>
        <p:nvSpPr>
          <p:cNvPr id="133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273321" y="6217861"/>
            <a:ext cx="279883" cy="276999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7" Type="http://schemas.openxmlformats.org/officeDocument/2006/relationships/theme" Target="../theme/theme1.xml"/><Relationship Id="rId26" Type="http://schemas.openxmlformats.org/officeDocument/2006/relationships/image" Target="../media/image2.png"/><Relationship Id="rId25" Type="http://schemas.openxmlformats.org/officeDocument/2006/relationships/image" Target="../media/image3.jpeg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9" Type="http://schemas.openxmlformats.org/officeDocument/2006/relationships/theme" Target="../theme/theme2.xml"/><Relationship Id="rId18" Type="http://schemas.openxmlformats.org/officeDocument/2006/relationships/tags" Target="../tags/tag66.xml"/><Relationship Id="rId17" Type="http://schemas.openxmlformats.org/officeDocument/2006/relationships/tags" Target="../tags/tag65.xml"/><Relationship Id="rId16" Type="http://schemas.openxmlformats.org/officeDocument/2006/relationships/tags" Target="../tags/tag64.xml"/><Relationship Id="rId15" Type="http://schemas.openxmlformats.org/officeDocument/2006/relationships/tags" Target="../tags/tag63.xml"/><Relationship Id="rId14" Type="http://schemas.openxmlformats.org/officeDocument/2006/relationships/tags" Target="../tags/tag62.xml"/><Relationship Id="rId13" Type="http://schemas.openxmlformats.org/officeDocument/2006/relationships/tags" Target="../tags/tag61.xml"/><Relationship Id="rId12" Type="http://schemas.openxmlformats.org/officeDocument/2006/relationships/image" Target="../media/image4.png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9" Type="http://schemas.openxmlformats.org/officeDocument/2006/relationships/theme" Target="../theme/theme3.xml"/><Relationship Id="rId18" Type="http://schemas.openxmlformats.org/officeDocument/2006/relationships/tags" Target="../tags/tag127.xml"/><Relationship Id="rId17" Type="http://schemas.openxmlformats.org/officeDocument/2006/relationships/tags" Target="../tags/tag126.xml"/><Relationship Id="rId16" Type="http://schemas.openxmlformats.org/officeDocument/2006/relationships/tags" Target="../tags/tag125.xml"/><Relationship Id="rId15" Type="http://schemas.openxmlformats.org/officeDocument/2006/relationships/tags" Target="../tags/tag124.xml"/><Relationship Id="rId14" Type="http://schemas.openxmlformats.org/officeDocument/2006/relationships/tags" Target="../tags/tag123.xml"/><Relationship Id="rId13" Type="http://schemas.openxmlformats.org/officeDocument/2006/relationships/tags" Target="../tags/tag122.xml"/><Relationship Id="rId12" Type="http://schemas.openxmlformats.org/officeDocument/2006/relationships/image" Target="../media/image4.png"/><Relationship Id="rId11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5.xml"/><Relationship Id="rId8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9" Type="http://schemas.openxmlformats.org/officeDocument/2006/relationships/theme" Target="../theme/theme4.xml"/><Relationship Id="rId18" Type="http://schemas.openxmlformats.org/officeDocument/2006/relationships/tags" Target="../tags/tag188.xml"/><Relationship Id="rId17" Type="http://schemas.openxmlformats.org/officeDocument/2006/relationships/tags" Target="../tags/tag187.xml"/><Relationship Id="rId16" Type="http://schemas.openxmlformats.org/officeDocument/2006/relationships/tags" Target="../tags/tag186.xml"/><Relationship Id="rId15" Type="http://schemas.openxmlformats.org/officeDocument/2006/relationships/tags" Target="../tags/tag185.xml"/><Relationship Id="rId14" Type="http://schemas.openxmlformats.org/officeDocument/2006/relationships/tags" Target="../tags/tag184.xml"/><Relationship Id="rId13" Type="http://schemas.openxmlformats.org/officeDocument/2006/relationships/tags" Target="../tags/tag183.xml"/><Relationship Id="rId12" Type="http://schemas.openxmlformats.org/officeDocument/2006/relationships/image" Target="../media/image4.png"/><Relationship Id="rId11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0.xml"/><Relationship Id="rId27" Type="http://schemas.openxmlformats.org/officeDocument/2006/relationships/theme" Target="../theme/theme5.xml"/><Relationship Id="rId26" Type="http://schemas.openxmlformats.org/officeDocument/2006/relationships/image" Target="../media/image2.png"/><Relationship Id="rId25" Type="http://schemas.openxmlformats.org/officeDocument/2006/relationships/image" Target="../media/image3.jpeg"/><Relationship Id="rId24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79.xml"/><Relationship Id="rId21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77.xml"/><Relationship Id="rId2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76.xml"/><Relationship Id="rId18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/>
          <p:nvPr/>
        </p:nvSpPr>
        <p:spPr>
          <a:xfrm>
            <a:off x="0" y="5657850"/>
            <a:ext cx="9144000" cy="120015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pPr>
          </a:p>
        </p:txBody>
      </p:sp>
      <p:pic>
        <p:nvPicPr>
          <p:cNvPr id="3" name="Picture 3" descr="Picture 3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5786442" y="6548448"/>
            <a:ext cx="3181351" cy="3095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4" name="Line 8"/>
          <p:cNvSpPr/>
          <p:nvPr/>
        </p:nvSpPr>
        <p:spPr>
          <a:xfrm>
            <a:off x="425451" y="6499224"/>
            <a:ext cx="8353426" cy="1590"/>
          </a:xfrm>
          <a:prstGeom prst="line">
            <a:avLst/>
          </a:prstGeom>
          <a:ln w="19050">
            <a:solidFill>
              <a:schemeClr val="accent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" name="标题文本"/>
          <p:cNvSpPr txBox="1">
            <a:spLocks noGrp="1"/>
          </p:cNvSpPr>
          <p:nvPr>
            <p:ph type="title"/>
          </p:nvPr>
        </p:nvSpPr>
        <p:spPr>
          <a:xfrm>
            <a:off x="457200" y="274648"/>
            <a:ext cx="8229600" cy="114300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/>
          </a:bodyPr>
          <a:lstStyle/>
          <a:p>
            <a:r>
              <a:t>标题文本</a:t>
            </a:r>
          </a:p>
        </p:txBody>
      </p:sp>
      <p:sp>
        <p:nvSpPr>
          <p:cNvPr id="6" name="正文级别 1…"/>
          <p:cNvSpPr txBox="1"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553205" y="6356350"/>
            <a:ext cx="374459" cy="36933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2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2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2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2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2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2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2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2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2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F0000"/>
        </a:buClr>
        <a:buSzPct val="100000"/>
        <a:buFontTx/>
        <a:buChar char="❖"/>
        <a:defRPr sz="28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1pPr>
      <a:lvl2pPr marL="790575" marR="0" indent="-333375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F0000"/>
        </a:buClr>
        <a:buSzPct val="100000"/>
        <a:buFontTx/>
        <a:buChar char="▪"/>
        <a:defRPr sz="28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2pPr>
      <a:lvl3pPr marL="1205230" marR="0" indent="-29083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F0000"/>
        </a:buClr>
        <a:buSzPct val="100000"/>
        <a:buFontTx/>
        <a:buChar char="•"/>
        <a:defRPr sz="28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3pPr>
      <a:lvl4pPr marL="1691640" marR="0" indent="-32004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F0000"/>
        </a:buClr>
        <a:buSzPct val="100000"/>
        <a:buFontTx/>
        <a:buChar char="–"/>
        <a:defRPr sz="28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4pPr>
      <a:lvl5pPr marL="2148840" marR="0" indent="-32004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F0000"/>
        </a:buClr>
        <a:buSzPct val="100000"/>
        <a:buFontTx/>
        <a:buChar char="»"/>
        <a:defRPr sz="28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5pPr>
      <a:lvl6pPr marL="2606040" marR="0" indent="-32004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F0000"/>
        </a:buClr>
        <a:buSzPct val="100000"/>
        <a:buFontTx/>
        <a:buChar char="»"/>
        <a:defRPr sz="28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6pPr>
      <a:lvl7pPr marL="3063240" marR="0" indent="-32004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F0000"/>
        </a:buClr>
        <a:buSzPct val="100000"/>
        <a:buFontTx/>
        <a:buChar char="»"/>
        <a:defRPr sz="28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7pPr>
      <a:lvl8pPr marL="3520440" marR="0" indent="-32004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F0000"/>
        </a:buClr>
        <a:buSzPct val="100000"/>
        <a:buFontTx/>
        <a:buChar char="»"/>
        <a:defRPr sz="28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8pPr>
      <a:lvl9pPr marL="3977640" marR="0" indent="-32004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F0000"/>
        </a:buClr>
        <a:buSzPct val="100000"/>
        <a:buFontTx/>
        <a:buChar char="»"/>
        <a:defRPr sz="28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502413" y="432000"/>
            <a:ext cx="8139178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502413" y="1296000"/>
            <a:ext cx="8139178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hangingPunct="1"/>
            <a:fld id="{760FBDFE-C587-4B4C-A407-44438C67B59E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Arial" panose="020B0604020202020204"/>
                <a:ea typeface="微软雅黑" panose="020B0503020204020204" charset="-122"/>
                <a:cs typeface="+mn-cs"/>
              </a:rPr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hangingPunct="1"/>
            <a:endParaRPr lang="zh-CN" altLang="en-US" kern="1200" dirty="0">
              <a:solidFill>
                <a:prstClr val="black">
                  <a:tint val="75000"/>
                </a:prstClr>
              </a:solidFill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6457950" y="6349833"/>
            <a:ext cx="2025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hangingPunct="1"/>
            <a:fld id="{49AE70B2-8BF9-45C0-BB95-33D1B9D3A854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Arial" panose="020B0604020202020204"/>
                <a:ea typeface="微软雅黑" panose="020B0503020204020204" charset="-122"/>
                <a:cs typeface="+mn-cs"/>
              </a:rPr>
            </a:fld>
            <a:endParaRPr lang="zh-CN" altLang="en-US" kern="1200" dirty="0">
              <a:solidFill>
                <a:prstClr val="black">
                  <a:tint val="75000"/>
                </a:prstClr>
              </a:solidFill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1"/>
            <a:endParaRPr lang="zh-CN" altLang="en-US" sz="1800" kern="120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502413" y="432000"/>
            <a:ext cx="8139178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502413" y="1296000"/>
            <a:ext cx="8139178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hangingPunct="1"/>
            <a:fld id="{760FBDFE-C587-4B4C-A407-44438C67B59E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Arial" panose="020B0604020202020204"/>
                <a:ea typeface="微软雅黑" panose="020B0503020204020204" charset="-122"/>
                <a:cs typeface="+mn-cs"/>
              </a:rPr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hangingPunct="1"/>
            <a:endParaRPr lang="zh-CN" altLang="en-US" kern="1200" dirty="0">
              <a:solidFill>
                <a:prstClr val="black">
                  <a:tint val="75000"/>
                </a:prstClr>
              </a:solidFill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6457950" y="6349833"/>
            <a:ext cx="2025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hangingPunct="1"/>
            <a:fld id="{49AE70B2-8BF9-45C0-BB95-33D1B9D3A854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Arial" panose="020B0604020202020204"/>
                <a:ea typeface="微软雅黑" panose="020B0503020204020204" charset="-122"/>
                <a:cs typeface="+mn-cs"/>
              </a:rPr>
            </a:fld>
            <a:endParaRPr lang="zh-CN" altLang="en-US" kern="1200" dirty="0">
              <a:solidFill>
                <a:prstClr val="black">
                  <a:tint val="75000"/>
                </a:prstClr>
              </a:solidFill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1"/>
            <a:endParaRPr lang="zh-CN" altLang="en-US" sz="1800" kern="120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502412" y="432000"/>
            <a:ext cx="8139178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502412" y="1296000"/>
            <a:ext cx="8139178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hangingPunct="1"/>
            <a:fld id="{760FBDFE-C587-4B4C-A407-44438C67B59E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Arial" panose="020B0604020202020204"/>
                <a:ea typeface="微软雅黑" panose="020B0503020204020204" charset="-122"/>
                <a:cs typeface="+mn-cs"/>
              </a:rPr>
            </a:fld>
            <a:endParaRPr lang="zh-CN" altLang="en-US" kern="1200">
              <a:solidFill>
                <a:prstClr val="black">
                  <a:tint val="75000"/>
                </a:prstClr>
              </a:solidFill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hangingPunct="1"/>
            <a:endParaRPr lang="zh-CN" altLang="en-US" kern="1200" dirty="0">
              <a:solidFill>
                <a:prstClr val="black">
                  <a:tint val="75000"/>
                </a:prstClr>
              </a:solidFill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6457950" y="6349833"/>
            <a:ext cx="2025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hangingPunct="1"/>
            <a:fld id="{49AE70B2-8BF9-45C0-BB95-33D1B9D3A854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latin typeface="Arial" panose="020B0604020202020204"/>
                <a:ea typeface="微软雅黑" panose="020B0503020204020204" charset="-122"/>
                <a:cs typeface="+mn-cs"/>
              </a:rPr>
            </a:fld>
            <a:endParaRPr lang="zh-CN" altLang="en-US" kern="1200" dirty="0">
              <a:solidFill>
                <a:prstClr val="black">
                  <a:tint val="75000"/>
                </a:prstClr>
              </a:solidFill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1"/>
            <a:endParaRPr lang="zh-CN" altLang="en-US" sz="1800" kern="120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/>
          <p:nvPr/>
        </p:nvSpPr>
        <p:spPr>
          <a:xfrm>
            <a:off x="0" y="5657850"/>
            <a:ext cx="9144000" cy="120015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pPr>
            <a:endParaRPr sz="3200"/>
          </a:p>
        </p:txBody>
      </p:sp>
      <p:pic>
        <p:nvPicPr>
          <p:cNvPr id="3" name="Picture 3" descr="Picture 3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5786442" y="6548448"/>
            <a:ext cx="3181351" cy="3095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4" name="Line 8"/>
          <p:cNvSpPr/>
          <p:nvPr/>
        </p:nvSpPr>
        <p:spPr>
          <a:xfrm>
            <a:off x="425451" y="6499224"/>
            <a:ext cx="8353426" cy="1590"/>
          </a:xfrm>
          <a:prstGeom prst="line">
            <a:avLst/>
          </a:prstGeom>
          <a:ln w="19050">
            <a:solidFill>
              <a:schemeClr val="accent6"/>
            </a:solidFill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5" name="标题文本"/>
          <p:cNvSpPr txBox="1">
            <a:spLocks noGrp="1"/>
          </p:cNvSpPr>
          <p:nvPr>
            <p:ph type="title"/>
          </p:nvPr>
        </p:nvSpPr>
        <p:spPr>
          <a:xfrm>
            <a:off x="457200" y="274648"/>
            <a:ext cx="8229600" cy="114300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/>
          </a:bodyPr>
          <a:lstStyle/>
          <a:p>
            <a:r>
              <a:t>标题文本</a:t>
            </a:r>
          </a:p>
        </p:txBody>
      </p:sp>
      <p:sp>
        <p:nvSpPr>
          <p:cNvPr id="6" name="正文级别 1…"/>
          <p:cNvSpPr txBox="1"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6553205" y="6356350"/>
            <a:ext cx="374459" cy="36933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Arial" panose="020B0604020202020204"/>
              </a:defRPr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  <p:sldLayoutId id="2147483728" r:id="rId19"/>
    <p:sldLayoutId id="2147483729" r:id="rId20"/>
    <p:sldLayoutId id="2147483730" r:id="rId21"/>
    <p:sldLayoutId id="2147483731" r:id="rId22"/>
    <p:sldLayoutId id="2147483732" r:id="rId23"/>
    <p:sldLayoutId id="2147483733" r:id="rId24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2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2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2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2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2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2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2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2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2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F0000"/>
        </a:buClr>
        <a:buSzPct val="100000"/>
        <a:buFontTx/>
        <a:buChar char="❖"/>
        <a:defRPr sz="28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1pPr>
      <a:lvl2pPr marL="790575" marR="0" indent="-333375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F0000"/>
        </a:buClr>
        <a:buSzPct val="100000"/>
        <a:buFontTx/>
        <a:buChar char="▪"/>
        <a:defRPr sz="28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2pPr>
      <a:lvl3pPr marL="1205230" marR="0" indent="-29083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F0000"/>
        </a:buClr>
        <a:buSzPct val="100000"/>
        <a:buFontTx/>
        <a:buChar char="•"/>
        <a:defRPr sz="28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3pPr>
      <a:lvl4pPr marL="1691640" marR="0" indent="-32004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F0000"/>
        </a:buClr>
        <a:buSzPct val="100000"/>
        <a:buFontTx/>
        <a:buChar char="–"/>
        <a:defRPr sz="28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4pPr>
      <a:lvl5pPr marL="2148840" marR="0" indent="-32004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F0000"/>
        </a:buClr>
        <a:buSzPct val="100000"/>
        <a:buFontTx/>
        <a:buChar char="»"/>
        <a:defRPr sz="28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5pPr>
      <a:lvl6pPr marL="2606040" marR="0" indent="-32004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F0000"/>
        </a:buClr>
        <a:buSzPct val="100000"/>
        <a:buFontTx/>
        <a:buChar char="»"/>
        <a:defRPr sz="28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6pPr>
      <a:lvl7pPr marL="3063240" marR="0" indent="-32004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F0000"/>
        </a:buClr>
        <a:buSzPct val="100000"/>
        <a:buFontTx/>
        <a:buChar char="»"/>
        <a:defRPr sz="28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7pPr>
      <a:lvl8pPr marL="3520440" marR="0" indent="-32004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F0000"/>
        </a:buClr>
        <a:buSzPct val="100000"/>
        <a:buFontTx/>
        <a:buChar char="»"/>
        <a:defRPr sz="28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8pPr>
      <a:lvl9pPr marL="3977640" marR="0" indent="-32004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F0000"/>
        </a:buClr>
        <a:buSzPct val="100000"/>
        <a:buFontTx/>
        <a:buChar char="»"/>
        <a:defRPr sz="2800" b="0" i="0" u="none" strike="noStrike" cap="none" spc="0" baseline="0">
          <a:ln>
            <a:noFill/>
          </a:ln>
          <a:solidFill>
            <a:srgbClr val="DDDDDD"/>
          </a:solidFill>
          <a:uFillTx/>
          <a:latin typeface="Verdana" panose="020B0604030504040204"/>
          <a:ea typeface="Verdana" panose="020B0604030504040204"/>
          <a:cs typeface="Verdana" panose="020B0604030504040204"/>
          <a:sym typeface="Verdana" panose="020B0604030504040204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67.xml"/><Relationship Id="rId2" Type="http://schemas.openxmlformats.org/officeDocument/2006/relationships/tags" Target="../tags/tag214.xml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67.xml"/><Relationship Id="rId2" Type="http://schemas.openxmlformats.org/officeDocument/2006/relationships/tags" Target="../tags/tag215.xml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67.xml"/><Relationship Id="rId2" Type="http://schemas.openxmlformats.org/officeDocument/2006/relationships/tags" Target="../tags/tag216.xml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67.xml"/><Relationship Id="rId2" Type="http://schemas.openxmlformats.org/officeDocument/2006/relationships/tags" Target="../tags/tag217.xml"/><Relationship Id="rId1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3.xml"/><Relationship Id="rId8" Type="http://schemas.openxmlformats.org/officeDocument/2006/relationships/slideLayout" Target="../slideLayouts/slideLayout67.xml"/><Relationship Id="rId7" Type="http://schemas.openxmlformats.org/officeDocument/2006/relationships/tags" Target="../tags/tag224.xml"/><Relationship Id="rId6" Type="http://schemas.openxmlformats.org/officeDocument/2006/relationships/tags" Target="../tags/tag223.xml"/><Relationship Id="rId5" Type="http://schemas.openxmlformats.org/officeDocument/2006/relationships/tags" Target="../tags/tag222.xml"/><Relationship Id="rId4" Type="http://schemas.openxmlformats.org/officeDocument/2006/relationships/tags" Target="../tags/tag221.xml"/><Relationship Id="rId3" Type="http://schemas.openxmlformats.org/officeDocument/2006/relationships/tags" Target="../tags/tag220.xml"/><Relationship Id="rId2" Type="http://schemas.openxmlformats.org/officeDocument/2006/relationships/tags" Target="../tags/tag219.xml"/><Relationship Id="rId1" Type="http://schemas.openxmlformats.org/officeDocument/2006/relationships/tags" Target="../tags/tag218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67.xml"/><Relationship Id="rId2" Type="http://schemas.openxmlformats.org/officeDocument/2006/relationships/tags" Target="../tags/tag225.xml"/><Relationship Id="rId1" Type="http://schemas.openxmlformats.org/officeDocument/2006/relationships/hyperlink" Target="360&#23433;&#20840;&#27983;&#35272;&#22120;.lnk" TargetMode="Externa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67.xml"/><Relationship Id="rId2" Type="http://schemas.openxmlformats.org/officeDocument/2006/relationships/tags" Target="../tags/tag226.xml"/><Relationship Id="rId1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67.xml"/><Relationship Id="rId2" Type="http://schemas.openxmlformats.org/officeDocument/2006/relationships/tags" Target="../tags/tag227.xml"/><Relationship Id="rId1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67.xml"/><Relationship Id="rId2" Type="http://schemas.openxmlformats.org/officeDocument/2006/relationships/tags" Target="../tags/tag228.xml"/><Relationship Id="rId1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67.xml"/><Relationship Id="rId2" Type="http://schemas.openxmlformats.org/officeDocument/2006/relationships/tags" Target="../tags/tag229.xml"/><Relationship Id="rId1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67.xml"/><Relationship Id="rId7" Type="http://schemas.openxmlformats.org/officeDocument/2006/relationships/tags" Target="../tags/tag200.xml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tags" Target="../tags/tag197.xml"/><Relationship Id="rId3" Type="http://schemas.openxmlformats.org/officeDocument/2006/relationships/tags" Target="../tags/tag196.xml"/><Relationship Id="rId2" Type="http://schemas.openxmlformats.org/officeDocument/2006/relationships/tags" Target="../tags/tag195.xml"/><Relationship Id="rId1" Type="http://schemas.openxmlformats.org/officeDocument/2006/relationships/tags" Target="../tags/tag194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15.xml"/><Relationship Id="rId2" Type="http://schemas.openxmlformats.org/officeDocument/2006/relationships/image" Target="../media/image16.jpeg"/><Relationship Id="rId1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67.xml"/><Relationship Id="rId7" Type="http://schemas.openxmlformats.org/officeDocument/2006/relationships/tags" Target="../tags/tag207.xml"/><Relationship Id="rId6" Type="http://schemas.openxmlformats.org/officeDocument/2006/relationships/tags" Target="../tags/tag206.xml"/><Relationship Id="rId5" Type="http://schemas.openxmlformats.org/officeDocument/2006/relationships/tags" Target="../tags/tag205.xml"/><Relationship Id="rId4" Type="http://schemas.openxmlformats.org/officeDocument/2006/relationships/tags" Target="../tags/tag204.xml"/><Relationship Id="rId3" Type="http://schemas.openxmlformats.org/officeDocument/2006/relationships/tags" Target="../tags/tag203.xml"/><Relationship Id="rId2" Type="http://schemas.openxmlformats.org/officeDocument/2006/relationships/tags" Target="../tags/tag202.xml"/><Relationship Id="rId1" Type="http://schemas.openxmlformats.org/officeDocument/2006/relationships/tags" Target="../tags/tag201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67.xml"/><Relationship Id="rId2" Type="http://schemas.openxmlformats.org/officeDocument/2006/relationships/tags" Target="../tags/tag208.xml"/><Relationship Id="rId1" Type="http://schemas.openxmlformats.org/officeDocument/2006/relationships/hyperlink" Target="360&#23433;&#20840;&#27983;&#35272;&#22120;.lnk" TargetMode="Externa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67.xml"/><Relationship Id="rId2" Type="http://schemas.openxmlformats.org/officeDocument/2006/relationships/tags" Target="../tags/tag209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67.xml"/><Relationship Id="rId2" Type="http://schemas.openxmlformats.org/officeDocument/2006/relationships/tags" Target="../tags/tag210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67.xml"/><Relationship Id="rId2" Type="http://schemas.openxmlformats.org/officeDocument/2006/relationships/tags" Target="../tags/tag211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67.xml"/><Relationship Id="rId2" Type="http://schemas.openxmlformats.org/officeDocument/2006/relationships/tags" Target="../tags/tag212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67.xml"/><Relationship Id="rId2" Type="http://schemas.openxmlformats.org/officeDocument/2006/relationships/tags" Target="../tags/tag213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512" y="1628777"/>
            <a:ext cx="8712968" cy="1470026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河南省医疗质量管理与控制信息网（</a:t>
            </a:r>
            <a:r>
              <a:rPr lang="en-US" altLang="zh-CN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HNCIS</a:t>
            </a: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）</a:t>
            </a:r>
            <a:b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</a:b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河南省妇科医疗质量控制中心子网站</a:t>
            </a:r>
            <a:br>
              <a:rPr lang="en-US" altLang="zh-CN" sz="3600" b="1" dirty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</a:br>
            <a:br>
              <a:rPr lang="en-US" altLang="zh-CN" sz="36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</a:br>
            <a:endParaRPr lang="zh-CN" altLang="en-US" sz="3600" b="1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"/>
          </p:nvPr>
        </p:nvSpPr>
        <p:spPr>
          <a:xfrm>
            <a:off x="539750" y="4221480"/>
            <a:ext cx="7776210" cy="2229485"/>
          </a:xfrm>
        </p:spPr>
        <p:txBody>
          <a:bodyPr>
            <a:normAutofit fontScale="80000"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dirty="0" smtClean="0">
                <a:solidFill>
                  <a:schemeClr val="accent1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 </a:t>
            </a:r>
            <a:r>
              <a:rPr lang="en-US" altLang="zh-CN" sz="2500" dirty="0" smtClean="0">
                <a:solidFill>
                  <a:schemeClr val="accent1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</a:t>
            </a:r>
            <a:r>
              <a:rPr lang="zh-CN" altLang="en-US" sz="2500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河南省妇科医疗质量控制中心 </a:t>
            </a:r>
            <a:endParaRPr lang="zh-CN" altLang="en-US" sz="2500" dirty="0" smtClean="0">
              <a:solidFill>
                <a:schemeClr val="accent1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en-US" altLang="zh-CN" sz="2500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</a:t>
            </a:r>
            <a:r>
              <a:rPr lang="zh-CN" altLang="en-US" sz="2500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信息专员</a:t>
            </a:r>
            <a:r>
              <a:rPr lang="en-US" altLang="zh-CN" sz="2500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2500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褚丹霞</a:t>
            </a:r>
            <a:endParaRPr lang="en-US" altLang="zh-CN" sz="2500" dirty="0">
              <a:solidFill>
                <a:schemeClr val="accent1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25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                2024.6.14</a:t>
            </a:r>
            <a:endParaRPr lang="zh-CN" altLang="en-US" sz="25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           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24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4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24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550" y="1052830"/>
            <a:ext cx="6880225" cy="4809490"/>
          </a:xfrm>
          <a:prstGeom prst="rect">
            <a:avLst/>
          </a:prstGeom>
        </p:spPr>
      </p:pic>
      <p:sp>
        <p:nvSpPr>
          <p:cNvPr id="8" name="右箭头 7"/>
          <p:cNvSpPr/>
          <p:nvPr/>
        </p:nvSpPr>
        <p:spPr>
          <a:xfrm>
            <a:off x="179705" y="5373370"/>
            <a:ext cx="648335" cy="288290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rgbClr val="FF0000"/>
            </a:solidFill>
            <a:prstDash val="solid"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436391"/>
              </a:solidFill>
              <a:effectLst/>
              <a:uFillTx/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029325" y="332740"/>
            <a:ext cx="2754630" cy="5822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HNCIS</a:t>
            </a:r>
            <a:endParaRPr kumimoji="0" lang="en-US" altLang="zh-CN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1505" y="1268730"/>
            <a:ext cx="8013700" cy="511429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029325" y="332740"/>
            <a:ext cx="2754630" cy="5822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HNCIS</a:t>
            </a:r>
            <a:endParaRPr kumimoji="0" lang="en-US" altLang="zh-CN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360" y="1772920"/>
            <a:ext cx="8342630" cy="322262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029325" y="332740"/>
            <a:ext cx="2754630" cy="5822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HNCIS</a:t>
            </a:r>
            <a:endParaRPr kumimoji="0" lang="en-US" altLang="zh-CN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43405" y="1196975"/>
            <a:ext cx="4747260" cy="515048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029325" y="332740"/>
            <a:ext cx="2754630" cy="5822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HNCIS</a:t>
            </a:r>
            <a:endParaRPr kumimoji="0" lang="en-US" altLang="zh-CN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106795" y="278765"/>
            <a:ext cx="2144395" cy="5822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r>
              <a:rPr lang="zh-CN" b="1" dirty="0"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</a:rPr>
              <a:t>目</a:t>
            </a:r>
            <a:r>
              <a:rPr lang="en-US" altLang="zh-CN" b="1" dirty="0"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</a:rPr>
              <a:t>  </a:t>
            </a:r>
            <a:r>
              <a:rPr lang="zh-CN" b="1" dirty="0"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</a:rPr>
              <a:t>录</a:t>
            </a:r>
            <a:endParaRPr kumimoji="0" lang="zh-CN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黑体" panose="02010609060101010101" charset="-122"/>
              <a:ea typeface="黑体" panose="02010609060101010101" charset="-122"/>
              <a:cs typeface="微软雅黑" panose="020B0503020204020204" charset="-122"/>
              <a:sym typeface="Verdana" panose="020B0604030504040204"/>
            </a:endParaRPr>
          </a:p>
        </p:txBody>
      </p:sp>
      <p:sp>
        <p:nvSpPr>
          <p:cNvPr id="31" name="圆角矩形 30"/>
          <p:cNvSpPr/>
          <p:nvPr>
            <p:custDataLst>
              <p:tags r:id="rId1"/>
            </p:custDataLst>
          </p:nvPr>
        </p:nvSpPr>
        <p:spPr>
          <a:xfrm>
            <a:off x="1623353" y="1637855"/>
            <a:ext cx="6763033" cy="1538476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algn="ctr"/>
            <a:endParaRPr lang="zh-CN" altLang="en-US" sz="1355">
              <a:sym typeface="+mn-ea"/>
            </a:endParaRPr>
          </a:p>
        </p:txBody>
      </p:sp>
      <p:sp>
        <p:nvSpPr>
          <p:cNvPr id="36" name="圆角矩形 35"/>
          <p:cNvSpPr/>
          <p:nvPr>
            <p:custDataLst>
              <p:tags r:id="rId2"/>
            </p:custDataLst>
          </p:nvPr>
        </p:nvSpPr>
        <p:spPr>
          <a:xfrm>
            <a:off x="1550035" y="1925955"/>
            <a:ext cx="2111375" cy="93853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01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2701925" y="2009775"/>
            <a:ext cx="5377815" cy="67500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河南省医疗质量管理与控制信息网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HNCIS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）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66" name="圆角矩形 65"/>
          <p:cNvSpPr/>
          <p:nvPr>
            <p:custDataLst>
              <p:tags r:id="rId4"/>
            </p:custDataLst>
          </p:nvPr>
        </p:nvSpPr>
        <p:spPr>
          <a:xfrm>
            <a:off x="1622718" y="3437745"/>
            <a:ext cx="6763033" cy="1538476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355">
              <a:sym typeface="+mn-ea"/>
            </a:endParaRPr>
          </a:p>
        </p:txBody>
      </p:sp>
      <p:sp>
        <p:nvSpPr>
          <p:cNvPr id="8" name="圆角矩形 35"/>
          <p:cNvSpPr/>
          <p:nvPr>
            <p:custDataLst>
              <p:tags r:id="rId5"/>
            </p:custDataLst>
          </p:nvPr>
        </p:nvSpPr>
        <p:spPr>
          <a:xfrm>
            <a:off x="829310" y="3726180"/>
            <a:ext cx="2111375" cy="843915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02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矩形 8"/>
          <p:cNvSpPr/>
          <p:nvPr>
            <p:custDataLst>
              <p:tags r:id="rId6"/>
            </p:custDataLst>
          </p:nvPr>
        </p:nvSpPr>
        <p:spPr>
          <a:xfrm>
            <a:off x="2701925" y="3714115"/>
            <a:ext cx="5493385" cy="85471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l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河南省妇科医疗质量控制中心</a:t>
            </a:r>
            <a:endParaRPr lang="zh-CN" altLang="en-US" sz="28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043940" y="1628775"/>
            <a:ext cx="6848475" cy="267525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p>
            <a:pPr marR="0" algn="l" defTabSz="914400" rtl="0" eaLnBrk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</a:pPr>
            <a:r>
              <a:rPr kumimoji="0" lang="zh-CN" altLang="en-US" sz="280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  <a:sym typeface="Verdana" panose="020B0604030504040204"/>
              </a:rPr>
              <a:t>河南省妇科医疗质量控制中心登录网址：</a:t>
            </a:r>
            <a:endParaRPr kumimoji="0" lang="zh-CN" altLang="en-US" sz="280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Verdana" panose="020B0604030504040204"/>
            </a:endParaRPr>
          </a:p>
          <a:p>
            <a:pPr marL="457200" marR="0" indent="-45720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ü"/>
            </a:pPr>
            <a:r>
              <a:rPr kumimoji="0" lang="en-US" altLang="zh-CN" sz="280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Verdana" panose="020B0604030504040204"/>
                <a:hlinkClick r:id="rId1" action="ppaction://hlinkfile"/>
              </a:rPr>
              <a:t>http://hncis.hnwsjk.cn/fuke/</a:t>
            </a:r>
            <a:endParaRPr kumimoji="0" lang="en-US" altLang="zh-CN" sz="280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Verdana" panose="020B0604030504040204"/>
              <a:hlinkClick r:id="rId1" action="ppaction://hlinkfile"/>
            </a:endParaRPr>
          </a:p>
          <a:p>
            <a:pPr marL="457200" marR="0" indent="-45720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ü"/>
            </a:pPr>
            <a:r>
              <a:rPr kumimoji="0" lang="zh-CN" altLang="en-US" sz="280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Verdana" panose="020B0604030504040204"/>
                <a:hlinkClick r:id="rId1" action="ppaction://hlinkfile"/>
              </a:rPr>
              <a:t>http://222.143.64.102/fuke/</a:t>
            </a:r>
            <a:endParaRPr kumimoji="0" lang="zh-CN" altLang="en-US" sz="280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Verdana" panose="020B0604030504040204"/>
              <a:hlinkClick r:id="rId1" action="ppaction://hlinkfile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i="0" u="none" strike="noStrike" cap="none" spc="0" normalizeH="0" baseline="0">
              <a:ln>
                <a:noFill/>
              </a:ln>
              <a:solidFill>
                <a:srgbClr val="436391"/>
              </a:solidFill>
              <a:effectLst/>
              <a:uFillTx/>
              <a:latin typeface="Times New Roman" panose="02020603050405020304" pitchFamily="18" charset="0"/>
              <a:ea typeface="Verdana" panose="020B0604030504040204"/>
              <a:cs typeface="Times New Roman" panose="02020603050405020304" pitchFamily="18" charset="0"/>
              <a:sym typeface="Verdana" panose="020B0604030504040204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8165" y="1228090"/>
            <a:ext cx="8279765" cy="473456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6588760" y="5323205"/>
            <a:ext cx="1511935" cy="311150"/>
          </a:xfrm>
          <a:prstGeom prst="rect">
            <a:avLst/>
          </a:prstGeom>
          <a:noFill/>
          <a:ln w="28575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C00000"/>
                </a:solidFill>
              </a14:hiddenFill>
            </a:ext>
          </a:extLst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ot="0" vertOverflow="overflow" horzOverflow="overflow" vert="horz" wrap="square" lIns="45719" tIns="45719" rIns="45719" bIns="45719" numCol="1" spcCol="38100" rtlCol="0" anchor="t" forceAA="0">
            <a:no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436391"/>
              </a:solidFill>
              <a:effectLst/>
              <a:uFillTx/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99415" y="1052830"/>
            <a:ext cx="7796530" cy="156718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p>
            <a:pPr marL="342900" marR="0" indent="-34290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ü"/>
            </a:pPr>
            <a:r>
              <a:rPr kumimoji="0" lang="zh-CN" altLang="en-US" sz="240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Verdana" panose="020B0604030504040204"/>
              </a:rPr>
              <a:t>省级质控中心发布质控指标、技术规范、通知公告、质控工作动态等信息</a:t>
            </a:r>
            <a:endParaRPr kumimoji="0" lang="zh-CN" altLang="en-US" sz="240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Verdana" panose="020B0604030504040204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rgbClr val="436391"/>
              </a:solidFill>
              <a:effectLst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Verdana" panose="020B0604030504040204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9785" y="2204720"/>
            <a:ext cx="6871335" cy="417322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605" y="1628775"/>
            <a:ext cx="8254365" cy="397383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39750" y="2493010"/>
            <a:ext cx="864235" cy="1656080"/>
          </a:xfrm>
          <a:prstGeom prst="rect">
            <a:avLst/>
          </a:prstGeom>
          <a:noFill/>
          <a:ln w="28575" cap="flat">
            <a:solidFill>
              <a:srgbClr val="FF0000"/>
            </a:solidFill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436391"/>
              </a:solidFill>
              <a:effectLst/>
              <a:uFillTx/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46455" y="5445125"/>
            <a:ext cx="7451090" cy="70548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p>
            <a:pPr marR="0" algn="l" defTabSz="914400" rtl="0" eaLnBrk="1">
              <a:lnSpc>
                <a:spcPct val="125000"/>
              </a:lnSpc>
              <a:spcAft>
                <a:spcPts val="600"/>
              </a:spcAft>
              <a:buClrTx/>
              <a:buSzTx/>
              <a:buFont typeface="Wingdings" panose="05000000000000000000" charset="0"/>
            </a:pPr>
            <a:r>
              <a:rPr kumimoji="0" lang="en-US" altLang="zh-CN" b="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Verdana" panose="020B0604030504040204"/>
              </a:rPr>
              <a:t>HNCIS</a:t>
            </a:r>
            <a:r>
              <a:rPr kumimoji="0" lang="zh-CN" altLang="en-US" b="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Verdana" panose="020B0604030504040204"/>
              </a:rPr>
              <a:t>网站：织网行动的</a:t>
            </a:r>
            <a:r>
              <a:rPr kumimoji="0" lang="en-US" altLang="zh-CN" b="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Verdana" panose="020B0604030504040204"/>
              </a:rPr>
              <a:t>“</a:t>
            </a:r>
            <a:r>
              <a:rPr kumimoji="0" lang="zh-CN" altLang="en-US" b="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Verdana" panose="020B0604030504040204"/>
              </a:rPr>
              <a:t>桥梁与纽带</a:t>
            </a:r>
            <a:r>
              <a:rPr kumimoji="0" lang="en-US" altLang="zh-CN" b="0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Verdana" panose="020B0604030504040204"/>
              </a:rPr>
              <a:t>”</a:t>
            </a:r>
            <a:endParaRPr kumimoji="0" lang="zh-CN" altLang="en-US" b="0" i="0" u="none" strike="noStrike" cap="none" spc="0" normalizeH="0" baseline="0">
              <a:ln>
                <a:noFill/>
              </a:ln>
              <a:solidFill>
                <a:srgbClr val="FF0000"/>
              </a:solidFill>
              <a:effectLst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Verdana" panose="020B0604030504040204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0530" y="1192530"/>
            <a:ext cx="8282305" cy="399351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029325" y="332740"/>
            <a:ext cx="2754630" cy="5822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总结</a:t>
            </a:r>
            <a:endParaRPr kumimoji="0" lang="zh-CN" altLang="en-US" b="1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106795" y="278765"/>
            <a:ext cx="2144395" cy="5822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r>
              <a:rPr lang="zh-CN" b="1" dirty="0"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</a:rPr>
              <a:t>目</a:t>
            </a:r>
            <a:r>
              <a:rPr lang="en-US" altLang="zh-CN" b="1" dirty="0"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</a:rPr>
              <a:t>  </a:t>
            </a:r>
            <a:r>
              <a:rPr lang="zh-CN" b="1" dirty="0"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</a:rPr>
              <a:t>录</a:t>
            </a:r>
            <a:endParaRPr kumimoji="0" lang="zh-CN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黑体" panose="02010609060101010101" charset="-122"/>
              <a:ea typeface="黑体" panose="02010609060101010101" charset="-122"/>
              <a:cs typeface="微软雅黑" panose="020B0503020204020204" charset="-122"/>
              <a:sym typeface="Verdana" panose="020B0604030504040204"/>
            </a:endParaRPr>
          </a:p>
        </p:txBody>
      </p:sp>
      <p:sp>
        <p:nvSpPr>
          <p:cNvPr id="31" name="圆角矩形 30"/>
          <p:cNvSpPr/>
          <p:nvPr>
            <p:custDataLst>
              <p:tags r:id="rId1"/>
            </p:custDataLst>
          </p:nvPr>
        </p:nvSpPr>
        <p:spPr>
          <a:xfrm>
            <a:off x="1623353" y="1637855"/>
            <a:ext cx="6763033" cy="1538476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algn="ctr"/>
            <a:endParaRPr lang="zh-CN" altLang="en-US" sz="1355">
              <a:sym typeface="+mn-ea"/>
            </a:endParaRPr>
          </a:p>
        </p:txBody>
      </p:sp>
      <p:sp>
        <p:nvSpPr>
          <p:cNvPr id="36" name="圆角矩形 35"/>
          <p:cNvSpPr/>
          <p:nvPr>
            <p:custDataLst>
              <p:tags r:id="rId2"/>
            </p:custDataLst>
          </p:nvPr>
        </p:nvSpPr>
        <p:spPr>
          <a:xfrm>
            <a:off x="1550035" y="1925955"/>
            <a:ext cx="2111375" cy="93853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01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2701925" y="2009775"/>
            <a:ext cx="5377815" cy="67500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河南省医疗质量管理与控制信息网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</a:t>
            </a: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HNCIS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）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66" name="圆角矩形 65"/>
          <p:cNvSpPr/>
          <p:nvPr>
            <p:custDataLst>
              <p:tags r:id="rId4"/>
            </p:custDataLst>
          </p:nvPr>
        </p:nvSpPr>
        <p:spPr>
          <a:xfrm>
            <a:off x="1622718" y="3437745"/>
            <a:ext cx="6763033" cy="1538476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355">
              <a:sym typeface="+mn-ea"/>
            </a:endParaRPr>
          </a:p>
        </p:txBody>
      </p:sp>
      <p:sp>
        <p:nvSpPr>
          <p:cNvPr id="8" name="圆角矩形 35"/>
          <p:cNvSpPr/>
          <p:nvPr>
            <p:custDataLst>
              <p:tags r:id="rId5"/>
            </p:custDataLst>
          </p:nvPr>
        </p:nvSpPr>
        <p:spPr>
          <a:xfrm>
            <a:off x="829310" y="3726180"/>
            <a:ext cx="2111375" cy="843915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02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矩形 8"/>
          <p:cNvSpPr/>
          <p:nvPr>
            <p:custDataLst>
              <p:tags r:id="rId6"/>
            </p:custDataLst>
          </p:nvPr>
        </p:nvSpPr>
        <p:spPr>
          <a:xfrm>
            <a:off x="2701925" y="3714115"/>
            <a:ext cx="5493385" cy="85471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l">
              <a:lnSpc>
                <a:spcPct val="150000"/>
              </a:lnSpc>
            </a:pP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河南省妇科医疗质量控制中心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文本框 3"/>
          <p:cNvSpPr txBox="1"/>
          <p:nvPr/>
        </p:nvSpPr>
        <p:spPr>
          <a:xfrm>
            <a:off x="173038" y="3080147"/>
            <a:ext cx="5346700" cy="17221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r"/>
            <a:r>
              <a:rPr lang="zh-CN" altLang="en-US" sz="8000" i="1" dirty="0">
                <a:solidFill>
                  <a:srgbClr val="3D3D3D"/>
                </a:solidFill>
                <a:latin typeface="方正舒体" panose="02010601030101010101" pitchFamily="2" charset="-122"/>
                <a:ea typeface="新宋体" panose="02010609030101010101" pitchFamily="49" charset="-122"/>
              </a:rPr>
              <a:t>   </a:t>
            </a:r>
            <a:r>
              <a:rPr lang="zh-CN" altLang="en-US" sz="10600" i="1" dirty="0">
                <a:solidFill>
                  <a:srgbClr val="3D3D3D"/>
                </a:solidFill>
                <a:latin typeface="方正舒体" panose="02010601030101010101" pitchFamily="2" charset="-122"/>
                <a:ea typeface="新宋体" panose="02010609030101010101" pitchFamily="49" charset="-122"/>
              </a:rPr>
              <a:t>谢谢</a:t>
            </a:r>
            <a:r>
              <a:rPr lang="zh-CN" altLang="en-US" sz="10600" dirty="0">
                <a:solidFill>
                  <a:srgbClr val="3D3D3D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 </a:t>
            </a:r>
            <a:r>
              <a:rPr lang="en-US" altLang="zh-CN" sz="6000" dirty="0">
                <a:solidFill>
                  <a:srgbClr val="3D3D3D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.</a:t>
            </a:r>
            <a:endParaRPr lang="en-US" altLang="zh-CN" sz="6000" dirty="0">
              <a:solidFill>
                <a:srgbClr val="3D3D3D"/>
              </a:solidFill>
              <a:latin typeface="方正舒体" panose="02010601030101010101" pitchFamily="2" charset="-122"/>
              <a:ea typeface="方正舒体" panose="02010601030101010101" pitchFamily="2" charset="-122"/>
            </a:endParaRPr>
          </a:p>
        </p:txBody>
      </p:sp>
      <p:pic>
        <p:nvPicPr>
          <p:cNvPr id="121858" name="图片 6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5362576" y="1604963"/>
            <a:ext cx="3781425" cy="202168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1859" name="图片 1" descr="微信图片_2019062700022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88" y="5453062"/>
            <a:ext cx="9142412" cy="5000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106795" y="278765"/>
            <a:ext cx="2144395" cy="5822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lstStyle/>
          <a:p>
            <a:r>
              <a:rPr lang="zh-CN" b="1" dirty="0"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</a:rPr>
              <a:t>目</a:t>
            </a:r>
            <a:r>
              <a:rPr lang="en-US" altLang="zh-CN" b="1" dirty="0"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</a:rPr>
              <a:t>  </a:t>
            </a:r>
            <a:r>
              <a:rPr lang="zh-CN" b="1" dirty="0">
                <a:latin typeface="黑体" panose="02010609060101010101" charset="-122"/>
                <a:ea typeface="黑体" panose="02010609060101010101" charset="-122"/>
                <a:cs typeface="微软雅黑" panose="020B0503020204020204" charset="-122"/>
              </a:rPr>
              <a:t>录</a:t>
            </a:r>
            <a:endParaRPr kumimoji="0" lang="zh-CN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黑体" panose="02010609060101010101" charset="-122"/>
              <a:ea typeface="黑体" panose="02010609060101010101" charset="-122"/>
              <a:cs typeface="微软雅黑" panose="020B0503020204020204" charset="-122"/>
              <a:sym typeface="Verdana" panose="020B0604030504040204"/>
            </a:endParaRPr>
          </a:p>
        </p:txBody>
      </p:sp>
      <p:sp>
        <p:nvSpPr>
          <p:cNvPr id="31" name="圆角矩形 30"/>
          <p:cNvSpPr/>
          <p:nvPr>
            <p:custDataLst>
              <p:tags r:id="rId1"/>
            </p:custDataLst>
          </p:nvPr>
        </p:nvSpPr>
        <p:spPr>
          <a:xfrm>
            <a:off x="1623353" y="1637855"/>
            <a:ext cx="6763033" cy="1538476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algn="ctr"/>
            <a:endParaRPr lang="zh-CN" altLang="en-US" sz="1355">
              <a:sym typeface="+mn-ea"/>
            </a:endParaRPr>
          </a:p>
        </p:txBody>
      </p:sp>
      <p:sp>
        <p:nvSpPr>
          <p:cNvPr id="36" name="圆角矩形 35"/>
          <p:cNvSpPr/>
          <p:nvPr>
            <p:custDataLst>
              <p:tags r:id="rId2"/>
            </p:custDataLst>
          </p:nvPr>
        </p:nvSpPr>
        <p:spPr>
          <a:xfrm>
            <a:off x="1550035" y="1925955"/>
            <a:ext cx="2111375" cy="93853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01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2701925" y="2009775"/>
            <a:ext cx="5377815" cy="67500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河南省医疗质量管理与控制信息网</a:t>
            </a:r>
            <a:endParaRPr lang="zh-CN" altLang="en-US" sz="28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（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HNCIS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）</a:t>
            </a:r>
            <a:endParaRPr lang="zh-CN" altLang="en-US" sz="28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66" name="圆角矩形 65"/>
          <p:cNvSpPr/>
          <p:nvPr>
            <p:custDataLst>
              <p:tags r:id="rId4"/>
            </p:custDataLst>
          </p:nvPr>
        </p:nvSpPr>
        <p:spPr>
          <a:xfrm>
            <a:off x="1622718" y="3437745"/>
            <a:ext cx="6763033" cy="1538476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3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355">
              <a:sym typeface="+mn-ea"/>
            </a:endParaRPr>
          </a:p>
        </p:txBody>
      </p:sp>
      <p:sp>
        <p:nvSpPr>
          <p:cNvPr id="8" name="圆角矩形 35"/>
          <p:cNvSpPr/>
          <p:nvPr>
            <p:custDataLst>
              <p:tags r:id="rId5"/>
            </p:custDataLst>
          </p:nvPr>
        </p:nvSpPr>
        <p:spPr>
          <a:xfrm>
            <a:off x="829310" y="3726180"/>
            <a:ext cx="2111375" cy="843915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02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矩形 8"/>
          <p:cNvSpPr/>
          <p:nvPr>
            <p:custDataLst>
              <p:tags r:id="rId6"/>
            </p:custDataLst>
          </p:nvPr>
        </p:nvSpPr>
        <p:spPr>
          <a:xfrm>
            <a:off x="2701925" y="3714115"/>
            <a:ext cx="5493385" cy="85471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p>
            <a:pPr algn="l">
              <a:lnSpc>
                <a:spcPct val="150000"/>
              </a:lnSpc>
            </a:pP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河南省妇科医疗质量控制中心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043940" y="1628775"/>
            <a:ext cx="6848475" cy="433705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p>
            <a:pPr marR="0" algn="l" defTabSz="914400" rtl="0" eaLnBrk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</a:pPr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河南省医疗质量管理与控制信息网（</a:t>
            </a:r>
            <a:r>
              <a:rPr lang="en-US" altLang="zh-CN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HNCIS</a:t>
            </a:r>
            <a:r>
              <a:rPr lang="zh-CN" altLang="en-US" sz="2800" dirty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）</a:t>
            </a:r>
            <a:r>
              <a:rPr kumimoji="0" lang="zh-CN" altLang="en-US" sz="280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Verdana" panose="020B0604030504040204"/>
              </a:rPr>
              <a:t>登录网址：</a:t>
            </a:r>
            <a:endParaRPr kumimoji="0" lang="zh-CN" altLang="en-US" sz="280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Verdana" panose="020B0604030504040204"/>
            </a:endParaRPr>
          </a:p>
          <a:p>
            <a:pPr marL="342900" marR="0" indent="-342900" algn="l" defTabSz="914400" rtl="0" eaLnBrk="1">
              <a:lnSpc>
                <a:spcPct val="150000"/>
              </a:lnSpc>
              <a:spcBef>
                <a:spcPts val="0"/>
              </a:spcBef>
              <a:buClrTx/>
              <a:buSzTx/>
              <a:buFont typeface="Wingdings" panose="05000000000000000000" charset="0"/>
              <a:buChar char="ü"/>
            </a:pPr>
            <a:r>
              <a:rPr kumimoji="0" lang="zh-CN" altLang="en-US" sz="240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Verdana" panose="020B0604030504040204"/>
                <a:hlinkClick r:id="rId1" action="ppaction://hlinkfile"/>
              </a:rPr>
              <a:t>http://hncis.hnwsjk.cn/</a:t>
            </a:r>
            <a:endParaRPr kumimoji="0" lang="zh-CN" altLang="en-US" sz="240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Verdana" panose="020B0604030504040204"/>
            </a:endParaRPr>
          </a:p>
          <a:p>
            <a:pPr marL="342900" marR="0" indent="-342900" algn="l" defTabSz="914400" rtl="0" eaLnBrk="1">
              <a:lnSpc>
                <a:spcPct val="150000"/>
              </a:lnSpc>
              <a:spcBef>
                <a:spcPts val="0"/>
              </a:spcBef>
              <a:buClrTx/>
              <a:buSzTx/>
              <a:buFont typeface="Wingdings" panose="05000000000000000000" charset="0"/>
              <a:buChar char="ü"/>
            </a:pPr>
            <a:r>
              <a:rPr kumimoji="0" lang="zh-CN" altLang="en-US" sz="240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Verdana" panose="020B0604030504040204"/>
                <a:hlinkClick r:id="rId1" action="ppaction://hlinkfile"/>
              </a:rPr>
              <a:t>222.143.64.102</a:t>
            </a:r>
            <a:endParaRPr kumimoji="0" lang="zh-CN" altLang="en-US" sz="240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Verdana" panose="020B0604030504040204"/>
            </a:endParaRPr>
          </a:p>
          <a:p>
            <a:pPr marL="0" marR="0" indent="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zh-CN" altLang="en-US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0" marR="0" indent="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80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Verdana" panose="020B0604030504040204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i="0" u="none" strike="noStrike" cap="none" spc="0" normalizeH="0" baseline="0">
              <a:ln>
                <a:noFill/>
              </a:ln>
              <a:solidFill>
                <a:srgbClr val="436391"/>
              </a:solidFill>
              <a:effectLst/>
              <a:uFillTx/>
              <a:latin typeface="Times New Roman" panose="02020603050405020304" pitchFamily="18" charset="0"/>
              <a:ea typeface="Verdana" panose="020B0604030504040204"/>
              <a:cs typeface="Times New Roman" panose="02020603050405020304" pitchFamily="18" charset="0"/>
              <a:sym typeface="Verdana" panose="020B0604030504040204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029325" y="332740"/>
            <a:ext cx="2754630" cy="5822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HNCIS</a:t>
            </a:r>
            <a:endParaRPr kumimoji="0" lang="en-US" altLang="zh-CN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99415" y="1268730"/>
            <a:ext cx="7796530" cy="21215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p>
            <a:pPr marL="342900" marR="0" indent="-342900" algn="l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ü"/>
            </a:pPr>
            <a:r>
              <a:rPr kumimoji="0" lang="en-US" altLang="zh-CN" sz="240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Verdana" panose="020B0604030504040204"/>
              </a:rPr>
              <a:t>HNCIS</a:t>
            </a:r>
            <a:r>
              <a:rPr kumimoji="0" lang="zh-CN" altLang="en-US" sz="240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Verdana" panose="020B0604030504040204"/>
              </a:rPr>
              <a:t>主网站及省级医疗质量控制中心子网站，主要用于省级卫生健康行政部门发布质控相关政策法规及工作动态、管理质控组织体系等</a:t>
            </a:r>
            <a:endParaRPr kumimoji="0" lang="zh-CN" altLang="en-US" sz="2400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Verdana" panose="020B0604030504040204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400" i="0" u="none" strike="noStrike" cap="none" spc="0" normalizeH="0" baseline="0">
              <a:ln>
                <a:noFill/>
              </a:ln>
              <a:solidFill>
                <a:srgbClr val="436391"/>
              </a:solidFill>
              <a:effectLst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Verdana" panose="020B0604030504040204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3985" y="3068955"/>
            <a:ext cx="6127115" cy="341503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029325" y="332740"/>
            <a:ext cx="2754630" cy="5822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HNCIS</a:t>
            </a:r>
            <a:endParaRPr kumimoji="0" lang="en-US" altLang="zh-CN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1550" y="1052830"/>
            <a:ext cx="6880225" cy="4809490"/>
          </a:xfrm>
          <a:prstGeom prst="rect">
            <a:avLst/>
          </a:prstGeom>
        </p:spPr>
      </p:pic>
      <p:sp>
        <p:nvSpPr>
          <p:cNvPr id="7" name="右箭头 6"/>
          <p:cNvSpPr/>
          <p:nvPr/>
        </p:nvSpPr>
        <p:spPr>
          <a:xfrm>
            <a:off x="179705" y="4797425"/>
            <a:ext cx="648335" cy="288290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rgbClr val="FF0000"/>
            </a:solidFill>
            <a:prstDash val="solid"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436391"/>
              </a:solidFill>
              <a:effectLst/>
              <a:uFillTx/>
              <a:latin typeface="Verdana" panose="020B0604030504040204"/>
              <a:ea typeface="Verdana" panose="020B0604030504040204"/>
              <a:cs typeface="Verdana" panose="020B0604030504040204"/>
              <a:sym typeface="Verdana" panose="020B0604030504040204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029325" y="332740"/>
            <a:ext cx="2754630" cy="5822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HNCIS</a:t>
            </a:r>
            <a:endParaRPr kumimoji="0" lang="en-US" altLang="zh-CN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1505" y="1268730"/>
            <a:ext cx="8013700" cy="511429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029325" y="332740"/>
            <a:ext cx="2754630" cy="5822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HNCIS</a:t>
            </a:r>
            <a:endParaRPr kumimoji="0" lang="en-US" altLang="zh-CN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460" y="1628775"/>
            <a:ext cx="8592820" cy="32448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029325" y="332740"/>
            <a:ext cx="2754630" cy="5822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HNCIS</a:t>
            </a:r>
            <a:endParaRPr kumimoji="0" lang="en-US" altLang="zh-CN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11730" y="1341120"/>
            <a:ext cx="3933825" cy="4572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029325" y="332740"/>
            <a:ext cx="2754630" cy="5822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t" forceAA="0">
            <a:spAutoFit/>
          </a:bodyPr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  <a:sym typeface="+mn-ea"/>
              </a:rPr>
              <a:t>HNCIS</a:t>
            </a:r>
            <a:endParaRPr kumimoji="0" lang="en-US" altLang="zh-CN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Times New Roman" panose="02020603050405020304" pitchFamily="18" charset="0"/>
              <a:ea typeface="黑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790_1*l_h_i*1_1_1"/>
  <p:tag name="KSO_WM_TEMPLATE_CATEGORY" val="diagram"/>
  <p:tag name="KSO_WM_TEMPLATE_INDEX" val="20231790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14.1499938964843,&quot;left&quot;:28.020317709614893,&quot;top&quot;:112.79669596514364,&quot;width&quot;:632.3250366210938}"/>
  <p:tag name="KSO_WM_DIAGRAM_COLOR_MATCH_VALUE" val="{&quot;shape&quot;:{&quot;fill&quot;:{&quot;solid&quot;:{&quot;brightness&quot;:0.800000011920929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8"/>
  <p:tag name="KSO_WM_DIAGRAM_USE_COLOR_VALUE" val="{&quot;color_scheme&quot;:1,&quot;color_type&quot;:1,&quot;theme_color_indexes&quot;:[]}"/>
</p:tagLst>
</file>

<file path=ppt/tags/tag195.xml><?xml version="1.0" encoding="utf-8"?>
<p:tagLst xmlns:p="http://schemas.openxmlformats.org/presentationml/2006/main">
  <p:tag name="KSO_WM_BEAUTIFY_FLAG" val="#wm#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1_1"/>
  <p:tag name="KSO_WM_TEMPLATE_CATEGORY" val="diagram"/>
  <p:tag name="KSO_WM_TEMPLATE_INDEX" val="20231790"/>
  <p:tag name="KSO_WM_UNIT_LAYERLEVEL" val="1_1_1"/>
  <p:tag name="KSO_WM_TAG_VERSION" val="3.0"/>
  <p:tag name="KSO_WM_UNIT_VALUE" val="10"/>
  <p:tag name="KSO_WM_UNIT_TYPE" val="l_h_a"/>
  <p:tag name="KSO_WM_UNIT_ID" val="diagram20231790_1*l_h_a*1_1_1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14.1499938964843,&quot;left&quot;:28.020317709614893,&quot;top&quot;:112.79669596514364,&quot;width&quot;:632.325036621093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PRESET_TEXT" val="添加标题"/>
  <p:tag name="KSO_WM_DIAGRAM_USE_COLOR_VALUE" val="{&quot;color_scheme&quot;:1,&quot;color_type&quot;:1,&quot;theme_color_indexes&quot;:[]}"/>
</p:tagLst>
</file>

<file path=ppt/tags/tag196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790_1*l_h_f*1_1_1"/>
  <p:tag name="KSO_WM_TEMPLATE_CATEGORY" val="diagram"/>
  <p:tag name="KSO_WM_TEMPLATE_INDEX" val="20231790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14.1499938964843,&quot;left&quot;:28.020317709614893,&quot;top&quot;:112.79669596514364,&quot;width&quot;:632.3250366210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你的项正文，文字是您思想的提炼，请尽量言简意赅的阐述观点,单击输入你的项正文，文字是您思想的提炼，请言简意赅的阐述观点，单击此处输入你的项正文"/>
  <p:tag name="KSO_WM_DIAGRAM_USE_COLOR_VALUE" val="{&quot;color_scheme&quot;:1,&quot;color_type&quot;:1,&quot;theme_color_indexes&quot;:[]}"/>
</p:tagLst>
</file>

<file path=ppt/tags/tag197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1790_1*l_h_i*1_2_1"/>
  <p:tag name="KSO_WM_TEMPLATE_CATEGORY" val="diagram"/>
  <p:tag name="KSO_WM_TEMPLATE_INDEX" val="20231790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14.1499938964843,&quot;left&quot;:28.020317709614893,&quot;top&quot;:112.79669596514364,&quot;width&quot;:632.3250366210938}"/>
  <p:tag name="KSO_WM_DIAGRAM_COLOR_MATCH_VALUE" val="{&quot;shape&quot;:{&quot;fill&quot;:{&quot;solid&quot;:{&quot;brightness&quot;:0.800000011920929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8"/>
  <p:tag name="KSO_WM_DIAGRAM_USE_COLOR_VALUE" val="{&quot;color_scheme&quot;:1,&quot;color_type&quot;:1,&quot;theme_color_indexes&quot;:[]}"/>
</p:tagLst>
</file>

<file path=ppt/tags/tag198.xml><?xml version="1.0" encoding="utf-8"?>
<p:tagLst xmlns:p="http://schemas.openxmlformats.org/presentationml/2006/main">
  <p:tag name="KSO_WM_BEAUTIFY_FLAG" val="#wm#"/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1790_1*l_h_a*1_2_1"/>
  <p:tag name="KSO_WM_TEMPLATE_CATEGORY" val="diagram"/>
  <p:tag name="KSO_WM_TEMPLATE_INDEX" val="20231790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14.1499938964843,&quot;left&quot;:28.020317709614893,&quot;top&quot;:112.79669596514364,&quot;width&quot;:632.325036621093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PRESET_TEXT" val="添加标题"/>
  <p:tag name="KSO_WM_DIAGRAM_USE_COLOR_VALUE" val="{&quot;color_scheme&quot;:1,&quot;color_type&quot;:1,&quot;theme_color_indexes&quot;:[]}"/>
</p:tagLst>
</file>

<file path=ppt/tags/tag199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1790_1*l_h_f*1_2_1"/>
  <p:tag name="KSO_WM_TEMPLATE_CATEGORY" val="diagram"/>
  <p:tag name="KSO_WM_TEMPLATE_INDEX" val="20231790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14.1499938964843,&quot;left&quot;:28.020317709614893,&quot;top&quot;:112.79669596514364,&quot;width&quot;:632.3250366210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你的项正文，文字是您思想的提炼，请尽量言简意赅的阐述观点,单击输入你的项正文，文字是您思想的提炼，请言简意赅的阐述观点，单击此处输入你的项正文"/>
  <p:tag name="KSO_WM_DIAGRAM_USE_COLOR_VALUE" val="{&quot;color_scheme&quot;:1,&quot;color_type&quot;:1,&quot;theme_color_indexes&quot;:[]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256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01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790_1*l_h_i*1_1_1"/>
  <p:tag name="KSO_WM_TEMPLATE_CATEGORY" val="diagram"/>
  <p:tag name="KSO_WM_TEMPLATE_INDEX" val="20231790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14.1499938964843,&quot;left&quot;:28.020317709614893,&quot;top&quot;:112.79669596514364,&quot;width&quot;:632.3250366210938}"/>
  <p:tag name="KSO_WM_DIAGRAM_COLOR_MATCH_VALUE" val="{&quot;shape&quot;:{&quot;fill&quot;:{&quot;solid&quot;:{&quot;brightness&quot;:0.800000011920929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8"/>
  <p:tag name="KSO_WM_DIAGRAM_USE_COLOR_VALUE" val="{&quot;color_scheme&quot;:1,&quot;color_type&quot;:1,&quot;theme_color_indexes&quot;:[]}"/>
</p:tagLst>
</file>

<file path=ppt/tags/tag202.xml><?xml version="1.0" encoding="utf-8"?>
<p:tagLst xmlns:p="http://schemas.openxmlformats.org/presentationml/2006/main">
  <p:tag name="KSO_WM_BEAUTIFY_FLAG" val="#wm#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1_1"/>
  <p:tag name="KSO_WM_TEMPLATE_CATEGORY" val="diagram"/>
  <p:tag name="KSO_WM_TEMPLATE_INDEX" val="20231790"/>
  <p:tag name="KSO_WM_UNIT_LAYERLEVEL" val="1_1_1"/>
  <p:tag name="KSO_WM_TAG_VERSION" val="3.0"/>
  <p:tag name="KSO_WM_UNIT_VALUE" val="10"/>
  <p:tag name="KSO_WM_UNIT_TYPE" val="l_h_a"/>
  <p:tag name="KSO_WM_UNIT_ID" val="diagram20231790_1*l_h_a*1_1_1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14.1499938964843,&quot;left&quot;:28.020317709614893,&quot;top&quot;:112.79669596514364,&quot;width&quot;:632.325036621093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PRESET_TEXT" val="添加标题"/>
  <p:tag name="KSO_WM_DIAGRAM_USE_COLOR_VALUE" val="{&quot;color_scheme&quot;:1,&quot;color_type&quot;:1,&quot;theme_color_indexes&quot;:[]}"/>
</p:tagLst>
</file>

<file path=ppt/tags/tag203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790_1*l_h_f*1_1_1"/>
  <p:tag name="KSO_WM_TEMPLATE_CATEGORY" val="diagram"/>
  <p:tag name="KSO_WM_TEMPLATE_INDEX" val="20231790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14.1499938964843,&quot;left&quot;:28.020317709614893,&quot;top&quot;:112.79669596514364,&quot;width&quot;:632.3250366210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你的项正文，文字是您思想的提炼，请尽量言简意赅的阐述观点,单击输入你的项正文，文字是您思想的提炼，请言简意赅的阐述观点，单击此处输入你的项正文"/>
  <p:tag name="KSO_WM_DIAGRAM_USE_COLOR_VALUE" val="{&quot;color_scheme&quot;:1,&quot;color_type&quot;:1,&quot;theme_color_indexes&quot;:[]}"/>
</p:tagLst>
</file>

<file path=ppt/tags/tag204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1790_1*l_h_i*1_2_1"/>
  <p:tag name="KSO_WM_TEMPLATE_CATEGORY" val="diagram"/>
  <p:tag name="KSO_WM_TEMPLATE_INDEX" val="20231790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14.1499938964843,&quot;left&quot;:28.020317709614893,&quot;top&quot;:112.79669596514364,&quot;width&quot;:632.3250366210938}"/>
  <p:tag name="KSO_WM_DIAGRAM_COLOR_MATCH_VALUE" val="{&quot;shape&quot;:{&quot;fill&quot;:{&quot;solid&quot;:{&quot;brightness&quot;:0.800000011920929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8"/>
  <p:tag name="KSO_WM_DIAGRAM_USE_COLOR_VALUE" val="{&quot;color_scheme&quot;:1,&quot;color_type&quot;:1,&quot;theme_color_indexes&quot;:[]}"/>
</p:tagLst>
</file>

<file path=ppt/tags/tag205.xml><?xml version="1.0" encoding="utf-8"?>
<p:tagLst xmlns:p="http://schemas.openxmlformats.org/presentationml/2006/main">
  <p:tag name="KSO_WM_BEAUTIFY_FLAG" val="#wm#"/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1790_1*l_h_a*1_2_1"/>
  <p:tag name="KSO_WM_TEMPLATE_CATEGORY" val="diagram"/>
  <p:tag name="KSO_WM_TEMPLATE_INDEX" val="20231790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14.1499938964843,&quot;left&quot;:28.020317709614893,&quot;top&quot;:112.79669596514364,&quot;width&quot;:632.325036621093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PRESET_TEXT" val="添加标题"/>
  <p:tag name="KSO_WM_DIAGRAM_USE_COLOR_VALUE" val="{&quot;color_scheme&quot;:1,&quot;color_type&quot;:1,&quot;theme_color_indexes&quot;:[]}"/>
</p:tagLst>
</file>

<file path=ppt/tags/tag206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1790_1*l_h_f*1_2_1"/>
  <p:tag name="KSO_WM_TEMPLATE_CATEGORY" val="diagram"/>
  <p:tag name="KSO_WM_TEMPLATE_INDEX" val="20231790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14.1499938964843,&quot;left&quot;:28.020317709614893,&quot;top&quot;:112.79669596514364,&quot;width&quot;:632.3250366210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你的项正文，文字是您思想的提炼，请尽量言简意赅的阐述观点,单击输入你的项正文，文字是您思想的提炼，请言简意赅的阐述观点，单击此处输入你的项正文"/>
  <p:tag name="KSO_WM_DIAGRAM_USE_COLOR_VALUE" val="{&quot;color_scheme&quot;:1,&quot;color_type&quot;:1,&quot;theme_color_indexes&quot;:[]}"/>
</p:tagLst>
</file>

<file path=ppt/tags/tag207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256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08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256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09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256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256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11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256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12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256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13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256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14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256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15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256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16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256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17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256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18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790_1*l_h_i*1_1_1"/>
  <p:tag name="KSO_WM_TEMPLATE_CATEGORY" val="diagram"/>
  <p:tag name="KSO_WM_TEMPLATE_INDEX" val="20231790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14.1499938964843,&quot;left&quot;:28.020317709614893,&quot;top&quot;:112.79669596514364,&quot;width&quot;:632.3250366210938}"/>
  <p:tag name="KSO_WM_DIAGRAM_COLOR_MATCH_VALUE" val="{&quot;shape&quot;:{&quot;fill&quot;:{&quot;solid&quot;:{&quot;brightness&quot;:0.800000011920929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8"/>
  <p:tag name="KSO_WM_DIAGRAM_USE_COLOR_VALUE" val="{&quot;color_scheme&quot;:1,&quot;color_type&quot;:1,&quot;theme_color_indexes&quot;:[]}"/>
</p:tagLst>
</file>

<file path=ppt/tags/tag219.xml><?xml version="1.0" encoding="utf-8"?>
<p:tagLst xmlns:p="http://schemas.openxmlformats.org/presentationml/2006/main">
  <p:tag name="KSO_WM_BEAUTIFY_FLAG" val="#wm#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NDEX" val="1_1_1"/>
  <p:tag name="KSO_WM_TEMPLATE_CATEGORY" val="diagram"/>
  <p:tag name="KSO_WM_TEMPLATE_INDEX" val="20231790"/>
  <p:tag name="KSO_WM_UNIT_LAYERLEVEL" val="1_1_1"/>
  <p:tag name="KSO_WM_TAG_VERSION" val="3.0"/>
  <p:tag name="KSO_WM_UNIT_VALUE" val="10"/>
  <p:tag name="KSO_WM_UNIT_TYPE" val="l_h_a"/>
  <p:tag name="KSO_WM_UNIT_ID" val="diagram20231790_1*l_h_a*1_1_1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14.1499938964843,&quot;left&quot;:28.020317709614893,&quot;top&quot;:112.79669596514364,&quot;width&quot;:632.325036621093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PRESET_TEXT" val="添加标题"/>
  <p:tag name="KSO_WM_DIAGRAM_USE_COLOR_VALUE" val="{&quot;color_scheme&quot;:1,&quot;color_type&quot;:1,&quot;theme_color_indexes&quot;:[]}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790_1*l_h_f*1_1_1"/>
  <p:tag name="KSO_WM_TEMPLATE_CATEGORY" val="diagram"/>
  <p:tag name="KSO_WM_TEMPLATE_INDEX" val="20231790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14.1499938964843,&quot;left&quot;:28.020317709614893,&quot;top&quot;:112.79669596514364,&quot;width&quot;:632.3250366210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你的项正文，文字是您思想的提炼，请尽量言简意赅的阐述观点,单击输入你的项正文，文字是您思想的提炼，请言简意赅的阐述观点，单击此处输入你的项正文"/>
  <p:tag name="KSO_WM_DIAGRAM_USE_COLOR_VALUE" val="{&quot;color_scheme&quot;:1,&quot;color_type&quot;:1,&quot;theme_color_indexes&quot;:[]}"/>
</p:tagLst>
</file>

<file path=ppt/tags/tag221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1790_1*l_h_i*1_2_1"/>
  <p:tag name="KSO_WM_TEMPLATE_CATEGORY" val="diagram"/>
  <p:tag name="KSO_WM_TEMPLATE_INDEX" val="20231790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14.1499938964843,&quot;left&quot;:28.020317709614893,&quot;top&quot;:112.79669596514364,&quot;width&quot;:632.3250366210938}"/>
  <p:tag name="KSO_WM_DIAGRAM_COLOR_MATCH_VALUE" val="{&quot;shape&quot;:{&quot;fill&quot;:{&quot;solid&quot;:{&quot;brightness&quot;:0.800000011920929,&quot;colorType&quot;:1,&quot;foreColorIndex&quot;:5,&quot;transparency&quot;:0.69999998807907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8"/>
  <p:tag name="KSO_WM_DIAGRAM_USE_COLOR_VALUE" val="{&quot;color_scheme&quot;:1,&quot;color_type&quot;:1,&quot;theme_color_indexes&quot;:[]}"/>
</p:tagLst>
</file>

<file path=ppt/tags/tag222.xml><?xml version="1.0" encoding="utf-8"?>
<p:tagLst xmlns:p="http://schemas.openxmlformats.org/presentationml/2006/main">
  <p:tag name="KSO_WM_BEAUTIFY_FLAG" val="#wm#"/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1790_1*l_h_a*1_2_1"/>
  <p:tag name="KSO_WM_TEMPLATE_CATEGORY" val="diagram"/>
  <p:tag name="KSO_WM_TEMPLATE_INDEX" val="20231790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14.1499938964843,&quot;left&quot;:28.020317709614893,&quot;top&quot;:112.79669596514364,&quot;width&quot;:632.3250366210938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PRESET_TEXT" val="添加标题"/>
  <p:tag name="KSO_WM_DIAGRAM_USE_COLOR_VALUE" val="{&quot;color_scheme&quot;:1,&quot;color_type&quot;:1,&quot;theme_color_indexes&quot;:[]}"/>
</p:tagLst>
</file>

<file path=ppt/tags/tag223.xml><?xml version="1.0" encoding="utf-8"?>
<p:tagLst xmlns:p="http://schemas.openxmlformats.org/presentationml/2006/main">
  <p:tag name="KSO_WM_BEAUTIFY_FLAG" val="#wm#"/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2_1"/>
  <p:tag name="KSO_WM_UNIT_ID" val="diagram20231790_1*l_h_f*1_2_1"/>
  <p:tag name="KSO_WM_TEMPLATE_CATEGORY" val="diagram"/>
  <p:tag name="KSO_WM_TEMPLATE_INDEX" val="20231790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314.1499938964843,&quot;left&quot;:28.020317709614893,&quot;top&quot;:112.79669596514364,&quot;width&quot;:632.325036621093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输入你的项正文，文字是您思想的提炼，请尽量言简意赅的阐述观点,单击输入你的项正文，文字是您思想的提炼，请言简意赅的阐述观点，单击此处输入你的项正文"/>
  <p:tag name="KSO_WM_DIAGRAM_USE_COLOR_VALUE" val="{&quot;color_scheme&quot;:1,&quot;color_type&quot;:1,&quot;theme_color_indexes&quot;:[]}"/>
</p:tagLst>
</file>

<file path=ppt/tags/tag224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256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25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256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26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256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27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256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28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256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29.xml><?xml version="1.0" encoding="utf-8"?>
<p:tagLst xmlns:p="http://schemas.openxmlformats.org/presentationml/2006/main">
  <p:tag name="KSO_WM_TEMPLATE_CATEGORY" val="preset"/>
  <p:tag name="KSO_WM_TEMPLATE_INDEX" val="11"/>
  <p:tag name="KSO_WM_TAG_VERSION" val="1.0"/>
  <p:tag name="KSO_WM_SLIDE_ID" val="256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RESOURCE_RECORD_KEY" val="{&quot;13&quot;:[4364954],&quot;29&quot;:[20405937]}"/>
  <p:tag name="COMMONDATA" val="eyJoZGlkIjoiZjQ2ZDkzYTg5MTZjODI3NDgzMGVlOGY4YTkwMzllN2QifQ=="/>
  <p:tag name="commondata" val="eyJoZGlkIjoiYzY1ZWVjZDcwOGVlY2E5NzE1MmYxOTZhZDZjMzk5MjEifQ=="/>
  <p:tag name="resource_record_key" val="{&quot;13&quot;:[4364954],&quot;29&quot;:[20405937],&quot;65&quot;:[20215020],&quot;70&quot;:[3321971]}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1_卫生部申报材料(郑大一附院王院长讲稿)">
  <a:themeElements>
    <a:clrScheme name="1_卫生部申报材料(郑大一附院王院长讲稿)">
      <a:dk1>
        <a:srgbClr val="91764E"/>
      </a:dk1>
      <a:lt1>
        <a:srgbClr val="436391"/>
      </a:lt1>
      <a:dk2>
        <a:srgbClr val="A7A7A7"/>
      </a:dk2>
      <a:lt2>
        <a:srgbClr val="535353"/>
      </a:lt2>
      <a:accent1>
        <a:srgbClr val="3C76DE"/>
      </a:accent1>
      <a:accent2>
        <a:srgbClr val="33CCFF"/>
      </a:accent2>
      <a:accent3>
        <a:srgbClr val="AAAAB8"/>
      </a:accent3>
      <a:accent4>
        <a:srgbClr val="DADADA"/>
      </a:accent4>
      <a:accent5>
        <a:srgbClr val="AFBDEC"/>
      </a:accent5>
      <a:accent6>
        <a:srgbClr val="2DB9E7"/>
      </a:accent6>
      <a:hlink>
        <a:srgbClr val="0000FF"/>
      </a:hlink>
      <a:folHlink>
        <a:srgbClr val="FF00FF"/>
      </a:folHlink>
    </a:clrScheme>
    <a:fontScheme name="1_卫生部申报材料(郑大一附院王院长讲稿)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1_卫生部申报材料(郑大一附院王院长讲稿)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436391"/>
            </a:solidFill>
            <a:effectLst/>
            <a:uFillTx/>
            <a:latin typeface="Verdana" panose="020B0604030504040204"/>
            <a:ea typeface="Verdana" panose="020B0604030504040204"/>
            <a:cs typeface="Verdana" panose="020B0604030504040204"/>
            <a:sym typeface="Verdana" panose="020B060403050404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436391"/>
            </a:solidFill>
            <a:effectLst/>
            <a:uFillTx/>
            <a:latin typeface="Verdana" panose="020B0604030504040204"/>
            <a:ea typeface="Verdana" panose="020B0604030504040204"/>
            <a:cs typeface="Verdana" panose="020B0604030504040204"/>
            <a:sym typeface="Verdana" panose="020B060403050404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内页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内页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内页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卫生部申报材料(郑大一附院王院长讲稿)">
  <a:themeElements>
    <a:clrScheme name="1_卫生部申报材料(郑大一附院王院长讲稿)">
      <a:dk1>
        <a:srgbClr val="91764E"/>
      </a:dk1>
      <a:lt1>
        <a:srgbClr val="436391"/>
      </a:lt1>
      <a:dk2>
        <a:srgbClr val="A7A7A7"/>
      </a:dk2>
      <a:lt2>
        <a:srgbClr val="535353"/>
      </a:lt2>
      <a:accent1>
        <a:srgbClr val="3C76DE"/>
      </a:accent1>
      <a:accent2>
        <a:srgbClr val="33CCFF"/>
      </a:accent2>
      <a:accent3>
        <a:srgbClr val="AAAAB8"/>
      </a:accent3>
      <a:accent4>
        <a:srgbClr val="DADADA"/>
      </a:accent4>
      <a:accent5>
        <a:srgbClr val="AFBDEC"/>
      </a:accent5>
      <a:accent6>
        <a:srgbClr val="2DB9E7"/>
      </a:accent6>
      <a:hlink>
        <a:srgbClr val="0000FF"/>
      </a:hlink>
      <a:folHlink>
        <a:srgbClr val="FF00FF"/>
      </a:folHlink>
    </a:clrScheme>
    <a:fontScheme name="1_卫生部申报材料(郑大一附院王院长讲稿)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1_卫生部申报材料(郑大一附院王院长讲稿)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436391"/>
            </a:solidFill>
            <a:effectLst/>
            <a:uFillTx/>
            <a:latin typeface="Verdana" panose="020B0604030504040204"/>
            <a:ea typeface="Verdana" panose="020B0604030504040204"/>
            <a:cs typeface="Verdana" panose="020B0604030504040204"/>
            <a:sym typeface="Verdana" panose="020B060403050404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436391"/>
            </a:solidFill>
            <a:effectLst/>
            <a:uFillTx/>
            <a:latin typeface="Verdana" panose="020B0604030504040204"/>
            <a:ea typeface="Verdana" panose="020B0604030504040204"/>
            <a:cs typeface="Verdana" panose="020B0604030504040204"/>
            <a:sym typeface="Verdana" panose="020B060403050404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卫生部申报材料(郑大一附院王院长讲稿)">
  <a:themeElements>
    <a:clrScheme name="1_卫生部申报材料(郑大一附院王院长讲稿)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C76DE"/>
      </a:accent1>
      <a:accent2>
        <a:srgbClr val="33CCFF"/>
      </a:accent2>
      <a:accent3>
        <a:srgbClr val="AAAAB8"/>
      </a:accent3>
      <a:accent4>
        <a:srgbClr val="DADADA"/>
      </a:accent4>
      <a:accent5>
        <a:srgbClr val="AFBDEC"/>
      </a:accent5>
      <a:accent6>
        <a:srgbClr val="2DB9E7"/>
      </a:accent6>
      <a:hlink>
        <a:srgbClr val="0000FF"/>
      </a:hlink>
      <a:folHlink>
        <a:srgbClr val="FF00FF"/>
      </a:folHlink>
    </a:clrScheme>
    <a:fontScheme name="1_卫生部申报材料(郑大一附院王院长讲稿)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1_卫生部申报材料(郑大一附院王院长讲稿)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436391"/>
            </a:solidFill>
            <a:effectLst/>
            <a:uFillTx/>
            <a:latin typeface="Verdana" panose="020B0604030504040204"/>
            <a:ea typeface="Verdana" panose="020B0604030504040204"/>
            <a:cs typeface="Verdana" panose="020B0604030504040204"/>
            <a:sym typeface="Verdana" panose="020B060403050404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436391"/>
            </a:solidFill>
            <a:effectLst/>
            <a:uFillTx/>
            <a:latin typeface="Verdana" panose="020B0604030504040204"/>
            <a:ea typeface="Verdana" panose="020B0604030504040204"/>
            <a:cs typeface="Verdana" panose="020B0604030504040204"/>
            <a:sym typeface="Verdana" panose="020B06040305040402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565</Words>
  <Application>WPS 演示</Application>
  <PresentationFormat>全屏显示(4:3)</PresentationFormat>
  <Paragraphs>87</Paragraphs>
  <Slides>20</Slides>
  <Notes>20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20</vt:i4>
      </vt:variant>
    </vt:vector>
  </HeadingPairs>
  <TitlesOfParts>
    <vt:vector size="39" baseType="lpstr">
      <vt:lpstr>Arial</vt:lpstr>
      <vt:lpstr>宋体</vt:lpstr>
      <vt:lpstr>Wingdings</vt:lpstr>
      <vt:lpstr>Verdana</vt:lpstr>
      <vt:lpstr>Arial</vt:lpstr>
      <vt:lpstr>微软雅黑</vt:lpstr>
      <vt:lpstr>黑体</vt:lpstr>
      <vt:lpstr>Times New Roman</vt:lpstr>
      <vt:lpstr>Wingdings</vt:lpstr>
      <vt:lpstr>Arial Unicode MS</vt:lpstr>
      <vt:lpstr>Helvetica</vt:lpstr>
      <vt:lpstr>方正舒体</vt:lpstr>
      <vt:lpstr>新宋体</vt:lpstr>
      <vt:lpstr>Calibri</vt:lpstr>
      <vt:lpstr>1_卫生部申报材料(郑大一附院王院长讲稿)</vt:lpstr>
      <vt:lpstr>内页</vt:lpstr>
      <vt:lpstr>1_内页</vt:lpstr>
      <vt:lpstr>2_内页</vt:lpstr>
      <vt:lpstr>2_卫生部申报材料(郑大一附院王院长讲稿)</vt:lpstr>
      <vt:lpstr>河南省医疗质量管理与控制信息网（HNCIS） 河南省妇科医疗质量控制中心子网站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lenovo</dc:creator>
  <cp:lastModifiedBy>胡珍华</cp:lastModifiedBy>
  <cp:revision>209</cp:revision>
  <dcterms:created xsi:type="dcterms:W3CDTF">2023-12-22T10:44:00Z</dcterms:created>
  <dcterms:modified xsi:type="dcterms:W3CDTF">2024-06-13T14:54:02Z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6C4D5DD68C1B4D61819D5C60B0049BF5_12</vt:lpwstr>
  </property>
  <property fmtid="{D5CDD505-2E9C-101B-9397-08002B2CF9AE}" pid="3" name="KSOProductBuildVer">
    <vt:lpwstr>2052-12.1.0.17133</vt:lpwstr>
  </property>
</Properties>
</file>