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415" r:id="rId3"/>
    <p:sldId id="403" r:id="rId4"/>
    <p:sldId id="405" r:id="rId5"/>
    <p:sldId id="406" r:id="rId6"/>
    <p:sldId id="407" r:id="rId7"/>
    <p:sldId id="408" r:id="rId8"/>
    <p:sldId id="409" r:id="rId9"/>
    <p:sldId id="410" r:id="rId10"/>
    <p:sldId id="427" r:id="rId11"/>
    <p:sldId id="435" r:id="rId12"/>
    <p:sldId id="428" r:id="rId13"/>
    <p:sldId id="436" r:id="rId14"/>
    <p:sldId id="392" r:id="rId15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3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26" y="426"/>
      </p:cViewPr>
      <p:guideLst>
        <p:guide orient="horz" pos="2203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2025-04-16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5"/>
          <p:cNvSpPr/>
          <p:nvPr userDrawn="1"/>
        </p:nvSpPr>
        <p:spPr>
          <a:xfrm>
            <a:off x="0" y="34600"/>
            <a:ext cx="9158864" cy="6820677"/>
          </a:xfrm>
          <a:custGeom>
            <a:avLst/>
            <a:gdLst>
              <a:gd name="connsiteX0" fmla="*/ 0 w 12192000"/>
              <a:gd name="connsiteY0" fmla="*/ 0 h 2247900"/>
              <a:gd name="connsiteX1" fmla="*/ 12192000 w 12192000"/>
              <a:gd name="connsiteY1" fmla="*/ 0 h 2247900"/>
              <a:gd name="connsiteX2" fmla="*/ 12192000 w 12192000"/>
              <a:gd name="connsiteY2" fmla="*/ 2247900 h 2247900"/>
              <a:gd name="connsiteX3" fmla="*/ 0 w 12192000"/>
              <a:gd name="connsiteY3" fmla="*/ 2247900 h 2247900"/>
              <a:gd name="connsiteX4" fmla="*/ 0 w 12192000"/>
              <a:gd name="connsiteY4" fmla="*/ 0 h 2247900"/>
              <a:gd name="connsiteX0-1" fmla="*/ 0 w 12192000"/>
              <a:gd name="connsiteY0-2" fmla="*/ 0 h 2247900"/>
              <a:gd name="connsiteX1-3" fmla="*/ 12192000 w 12192000"/>
              <a:gd name="connsiteY1-4" fmla="*/ 0 h 2247900"/>
              <a:gd name="connsiteX2-5" fmla="*/ 12192000 w 12192000"/>
              <a:gd name="connsiteY2-6" fmla="*/ 2247900 h 2247900"/>
              <a:gd name="connsiteX3-7" fmla="*/ 0 w 12192000"/>
              <a:gd name="connsiteY3-8" fmla="*/ 2247900 h 2247900"/>
              <a:gd name="connsiteX4-9" fmla="*/ 0 w 12192000"/>
              <a:gd name="connsiteY4-10" fmla="*/ 0 h 2247900"/>
              <a:gd name="connsiteX0-11" fmla="*/ 0 w 12192000"/>
              <a:gd name="connsiteY0-12" fmla="*/ 4597400 h 6845300"/>
              <a:gd name="connsiteX1-13" fmla="*/ 10502900 w 12192000"/>
              <a:gd name="connsiteY1-14" fmla="*/ 0 h 6845300"/>
              <a:gd name="connsiteX2-15" fmla="*/ 12192000 w 12192000"/>
              <a:gd name="connsiteY2-16" fmla="*/ 6845300 h 6845300"/>
              <a:gd name="connsiteX3-17" fmla="*/ 0 w 12192000"/>
              <a:gd name="connsiteY3-18" fmla="*/ 6845300 h 6845300"/>
              <a:gd name="connsiteX4-19" fmla="*/ 0 w 12192000"/>
              <a:gd name="connsiteY4-20" fmla="*/ 4597400 h 6845300"/>
              <a:gd name="connsiteX0-21" fmla="*/ 0 w 12192000"/>
              <a:gd name="connsiteY0-22" fmla="*/ 4597400 h 6845300"/>
              <a:gd name="connsiteX1-23" fmla="*/ 10502900 w 12192000"/>
              <a:gd name="connsiteY1-24" fmla="*/ 0 h 6845300"/>
              <a:gd name="connsiteX2-25" fmla="*/ 10617200 w 12192000"/>
              <a:gd name="connsiteY2-26" fmla="*/ 482600 h 6845300"/>
              <a:gd name="connsiteX3-27" fmla="*/ 12192000 w 12192000"/>
              <a:gd name="connsiteY3-28" fmla="*/ 6845300 h 6845300"/>
              <a:gd name="connsiteX4-29" fmla="*/ 0 w 12192000"/>
              <a:gd name="connsiteY4-30" fmla="*/ 6845300 h 6845300"/>
              <a:gd name="connsiteX5" fmla="*/ 0 w 12192000"/>
              <a:gd name="connsiteY5" fmla="*/ 4597400 h 6845300"/>
              <a:gd name="connsiteX0-31" fmla="*/ 0 w 12204700"/>
              <a:gd name="connsiteY0-32" fmla="*/ 4622800 h 6870700"/>
              <a:gd name="connsiteX1-33" fmla="*/ 10502900 w 12204700"/>
              <a:gd name="connsiteY1-34" fmla="*/ 25400 h 6870700"/>
              <a:gd name="connsiteX2-35" fmla="*/ 12204700 w 12204700"/>
              <a:gd name="connsiteY2-36" fmla="*/ 0 h 6870700"/>
              <a:gd name="connsiteX3-37" fmla="*/ 12192000 w 12204700"/>
              <a:gd name="connsiteY3-38" fmla="*/ 6870700 h 6870700"/>
              <a:gd name="connsiteX4-39" fmla="*/ 0 w 12204700"/>
              <a:gd name="connsiteY4-40" fmla="*/ 6870700 h 6870700"/>
              <a:gd name="connsiteX5-41" fmla="*/ 0 w 12204700"/>
              <a:gd name="connsiteY5-42" fmla="*/ 4622800 h 6870700"/>
              <a:gd name="connsiteX0-43" fmla="*/ 0 w 12204700"/>
              <a:gd name="connsiteY0-44" fmla="*/ 4635500 h 6883400"/>
              <a:gd name="connsiteX1-45" fmla="*/ 11303000 w 12204700"/>
              <a:gd name="connsiteY1-46" fmla="*/ 0 h 6883400"/>
              <a:gd name="connsiteX2-47" fmla="*/ 12204700 w 12204700"/>
              <a:gd name="connsiteY2-48" fmla="*/ 12700 h 6883400"/>
              <a:gd name="connsiteX3-49" fmla="*/ 12192000 w 12204700"/>
              <a:gd name="connsiteY3-50" fmla="*/ 6883400 h 6883400"/>
              <a:gd name="connsiteX4-51" fmla="*/ 0 w 12204700"/>
              <a:gd name="connsiteY4-52" fmla="*/ 6883400 h 6883400"/>
              <a:gd name="connsiteX5-53" fmla="*/ 0 w 12204700"/>
              <a:gd name="connsiteY5-54" fmla="*/ 4635500 h 6883400"/>
              <a:gd name="connsiteX0-55" fmla="*/ 0 w 12204700"/>
              <a:gd name="connsiteY0-56" fmla="*/ 4635500 h 6883400"/>
              <a:gd name="connsiteX1-57" fmla="*/ 11303000 w 12204700"/>
              <a:gd name="connsiteY1-58" fmla="*/ 0 h 6883400"/>
              <a:gd name="connsiteX2-59" fmla="*/ 12204700 w 12204700"/>
              <a:gd name="connsiteY2-60" fmla="*/ 12700 h 6883400"/>
              <a:gd name="connsiteX3-61" fmla="*/ 12192000 w 12204700"/>
              <a:gd name="connsiteY3-62" fmla="*/ 6883400 h 6883400"/>
              <a:gd name="connsiteX4-63" fmla="*/ 0 w 12204700"/>
              <a:gd name="connsiteY4-64" fmla="*/ 6883400 h 6883400"/>
              <a:gd name="connsiteX5-65" fmla="*/ 0 w 12204700"/>
              <a:gd name="connsiteY5-66" fmla="*/ 4635500 h 6883400"/>
              <a:gd name="connsiteX0-67" fmla="*/ 0 w 12204700"/>
              <a:gd name="connsiteY0-68" fmla="*/ 4622800 h 6870700"/>
              <a:gd name="connsiteX1-69" fmla="*/ 9372600 w 12204700"/>
              <a:gd name="connsiteY1-70" fmla="*/ 12700 h 6870700"/>
              <a:gd name="connsiteX2-71" fmla="*/ 12204700 w 12204700"/>
              <a:gd name="connsiteY2-72" fmla="*/ 0 h 6870700"/>
              <a:gd name="connsiteX3-73" fmla="*/ 12192000 w 12204700"/>
              <a:gd name="connsiteY3-74" fmla="*/ 6870700 h 6870700"/>
              <a:gd name="connsiteX4-75" fmla="*/ 0 w 12204700"/>
              <a:gd name="connsiteY4-76" fmla="*/ 6870700 h 6870700"/>
              <a:gd name="connsiteX5-77" fmla="*/ 0 w 12204700"/>
              <a:gd name="connsiteY5-78" fmla="*/ 4622800 h 6870700"/>
              <a:gd name="connsiteX0-79" fmla="*/ 0 w 12204700"/>
              <a:gd name="connsiteY0-80" fmla="*/ 4622800 h 6870700"/>
              <a:gd name="connsiteX1-81" fmla="*/ 9372600 w 12204700"/>
              <a:gd name="connsiteY1-82" fmla="*/ 12700 h 6870700"/>
              <a:gd name="connsiteX2-83" fmla="*/ 12204700 w 12204700"/>
              <a:gd name="connsiteY2-84" fmla="*/ 0 h 6870700"/>
              <a:gd name="connsiteX3-85" fmla="*/ 12192000 w 12204700"/>
              <a:gd name="connsiteY3-86" fmla="*/ 6870700 h 6870700"/>
              <a:gd name="connsiteX4-87" fmla="*/ 0 w 12204700"/>
              <a:gd name="connsiteY4-88" fmla="*/ 6870700 h 6870700"/>
              <a:gd name="connsiteX5-89" fmla="*/ 0 w 12204700"/>
              <a:gd name="connsiteY5-90" fmla="*/ 4622800 h 6870700"/>
              <a:gd name="connsiteX0-91" fmla="*/ 12700 w 12204700"/>
              <a:gd name="connsiteY0-92" fmla="*/ 3708400 h 6870700"/>
              <a:gd name="connsiteX1-93" fmla="*/ 9372600 w 12204700"/>
              <a:gd name="connsiteY1-94" fmla="*/ 12700 h 6870700"/>
              <a:gd name="connsiteX2-95" fmla="*/ 12204700 w 12204700"/>
              <a:gd name="connsiteY2-96" fmla="*/ 0 h 6870700"/>
              <a:gd name="connsiteX3-97" fmla="*/ 12192000 w 12204700"/>
              <a:gd name="connsiteY3-98" fmla="*/ 6870700 h 6870700"/>
              <a:gd name="connsiteX4-99" fmla="*/ 0 w 12204700"/>
              <a:gd name="connsiteY4-100" fmla="*/ 6870700 h 6870700"/>
              <a:gd name="connsiteX5-101" fmla="*/ 12700 w 12204700"/>
              <a:gd name="connsiteY5-102" fmla="*/ 3708400 h 6870700"/>
              <a:gd name="connsiteX0-103" fmla="*/ 12700 w 12204700"/>
              <a:gd name="connsiteY0-104" fmla="*/ 3708400 h 6870700"/>
              <a:gd name="connsiteX1-105" fmla="*/ 9372600 w 12204700"/>
              <a:gd name="connsiteY1-106" fmla="*/ 12700 h 6870700"/>
              <a:gd name="connsiteX2-107" fmla="*/ 12204700 w 12204700"/>
              <a:gd name="connsiteY2-108" fmla="*/ 0 h 6870700"/>
              <a:gd name="connsiteX3-109" fmla="*/ 12192000 w 12204700"/>
              <a:gd name="connsiteY3-110" fmla="*/ 6870700 h 6870700"/>
              <a:gd name="connsiteX4-111" fmla="*/ 0 w 12204700"/>
              <a:gd name="connsiteY4-112" fmla="*/ 6870700 h 6870700"/>
              <a:gd name="connsiteX5-113" fmla="*/ 12700 w 12204700"/>
              <a:gd name="connsiteY5-114" fmla="*/ 3708400 h 6870700"/>
              <a:gd name="connsiteX0-115" fmla="*/ 12700 w 12204700"/>
              <a:gd name="connsiteY0-116" fmla="*/ 3708400 h 6870700"/>
              <a:gd name="connsiteX1-117" fmla="*/ 9372600 w 12204700"/>
              <a:gd name="connsiteY1-118" fmla="*/ 12700 h 6870700"/>
              <a:gd name="connsiteX2-119" fmla="*/ 12204700 w 12204700"/>
              <a:gd name="connsiteY2-120" fmla="*/ 0 h 6870700"/>
              <a:gd name="connsiteX3-121" fmla="*/ 12192000 w 12204700"/>
              <a:gd name="connsiteY3-122" fmla="*/ 6870700 h 6870700"/>
              <a:gd name="connsiteX4-123" fmla="*/ 0 w 12204700"/>
              <a:gd name="connsiteY4-124" fmla="*/ 6870700 h 6870700"/>
              <a:gd name="connsiteX5-125" fmla="*/ 12700 w 12204700"/>
              <a:gd name="connsiteY5-126" fmla="*/ 3708400 h 6870700"/>
              <a:gd name="connsiteX0-127" fmla="*/ 12700 w 12204700"/>
              <a:gd name="connsiteY0-128" fmla="*/ 3708400 h 6870700"/>
              <a:gd name="connsiteX1-129" fmla="*/ 9372600 w 12204700"/>
              <a:gd name="connsiteY1-130" fmla="*/ 12700 h 6870700"/>
              <a:gd name="connsiteX2-131" fmla="*/ 12204700 w 12204700"/>
              <a:gd name="connsiteY2-132" fmla="*/ 0 h 6870700"/>
              <a:gd name="connsiteX3-133" fmla="*/ 12192000 w 12204700"/>
              <a:gd name="connsiteY3-134" fmla="*/ 6870700 h 6870700"/>
              <a:gd name="connsiteX4-135" fmla="*/ 0 w 12204700"/>
              <a:gd name="connsiteY4-136" fmla="*/ 6870700 h 6870700"/>
              <a:gd name="connsiteX5-137" fmla="*/ 12700 w 12204700"/>
              <a:gd name="connsiteY5-138" fmla="*/ 3708400 h 6870700"/>
              <a:gd name="connsiteX0-139" fmla="*/ 769 w 12211819"/>
              <a:gd name="connsiteY0-140" fmla="*/ 5156200 h 7155874"/>
              <a:gd name="connsiteX1-141" fmla="*/ 9379719 w 12211819"/>
              <a:gd name="connsiteY1-142" fmla="*/ 12700 h 7155874"/>
              <a:gd name="connsiteX2-143" fmla="*/ 12211819 w 12211819"/>
              <a:gd name="connsiteY2-144" fmla="*/ 0 h 7155874"/>
              <a:gd name="connsiteX3-145" fmla="*/ 12199119 w 12211819"/>
              <a:gd name="connsiteY3-146" fmla="*/ 6870700 h 7155874"/>
              <a:gd name="connsiteX4-147" fmla="*/ 7119 w 12211819"/>
              <a:gd name="connsiteY4-148" fmla="*/ 6870700 h 7155874"/>
              <a:gd name="connsiteX5-149" fmla="*/ 769 w 12211819"/>
              <a:gd name="connsiteY5-150" fmla="*/ 5156200 h 7155874"/>
              <a:gd name="connsiteX0-151" fmla="*/ 769 w 12211819"/>
              <a:gd name="connsiteY0-152" fmla="*/ 5156200 h 6870700"/>
              <a:gd name="connsiteX1-153" fmla="*/ 9379719 w 12211819"/>
              <a:gd name="connsiteY1-154" fmla="*/ 12700 h 6870700"/>
              <a:gd name="connsiteX2-155" fmla="*/ 12211819 w 12211819"/>
              <a:gd name="connsiteY2-156" fmla="*/ 0 h 6870700"/>
              <a:gd name="connsiteX3-157" fmla="*/ 12199119 w 12211819"/>
              <a:gd name="connsiteY3-158" fmla="*/ 6870700 h 6870700"/>
              <a:gd name="connsiteX4-159" fmla="*/ 7119 w 12211819"/>
              <a:gd name="connsiteY4-160" fmla="*/ 6870700 h 6870700"/>
              <a:gd name="connsiteX5-161" fmla="*/ 769 w 12211819"/>
              <a:gd name="connsiteY5-162" fmla="*/ 5156200 h 6870700"/>
              <a:gd name="connsiteX0-163" fmla="*/ 769 w 12211819"/>
              <a:gd name="connsiteY0-164" fmla="*/ 5156200 h 6870700"/>
              <a:gd name="connsiteX1-165" fmla="*/ 9379719 w 12211819"/>
              <a:gd name="connsiteY1-166" fmla="*/ 12700 h 6870700"/>
              <a:gd name="connsiteX2-167" fmla="*/ 12211819 w 12211819"/>
              <a:gd name="connsiteY2-168" fmla="*/ 0 h 6870700"/>
              <a:gd name="connsiteX3-169" fmla="*/ 12199119 w 12211819"/>
              <a:gd name="connsiteY3-170" fmla="*/ 6870700 h 6870700"/>
              <a:gd name="connsiteX4-171" fmla="*/ 7119 w 12211819"/>
              <a:gd name="connsiteY4-172" fmla="*/ 6870700 h 6870700"/>
              <a:gd name="connsiteX5-173" fmla="*/ 769 w 12211819"/>
              <a:gd name="connsiteY5-174" fmla="*/ 5156200 h 6870700"/>
              <a:gd name="connsiteX0-175" fmla="*/ 769 w 12211819"/>
              <a:gd name="connsiteY0-176" fmla="*/ 5156200 h 6870700"/>
              <a:gd name="connsiteX1-177" fmla="*/ 10617969 w 12211819"/>
              <a:gd name="connsiteY1-178" fmla="*/ 31750 h 6870700"/>
              <a:gd name="connsiteX2-179" fmla="*/ 12211819 w 12211819"/>
              <a:gd name="connsiteY2-180" fmla="*/ 0 h 6870700"/>
              <a:gd name="connsiteX3-181" fmla="*/ 12199119 w 12211819"/>
              <a:gd name="connsiteY3-182" fmla="*/ 6870700 h 6870700"/>
              <a:gd name="connsiteX4-183" fmla="*/ 7119 w 12211819"/>
              <a:gd name="connsiteY4-184" fmla="*/ 6870700 h 6870700"/>
              <a:gd name="connsiteX5-185" fmla="*/ 769 w 12211819"/>
              <a:gd name="connsiteY5-186" fmla="*/ 5156200 h 6870700"/>
              <a:gd name="connsiteX0-187" fmla="*/ 769 w 12211819"/>
              <a:gd name="connsiteY0-188" fmla="*/ 5156200 h 6870700"/>
              <a:gd name="connsiteX1-189" fmla="*/ 10637019 w 12211819"/>
              <a:gd name="connsiteY1-190" fmla="*/ 12700 h 6870700"/>
              <a:gd name="connsiteX2-191" fmla="*/ 12211819 w 12211819"/>
              <a:gd name="connsiteY2-192" fmla="*/ 0 h 6870700"/>
              <a:gd name="connsiteX3-193" fmla="*/ 12199119 w 12211819"/>
              <a:gd name="connsiteY3-194" fmla="*/ 6870700 h 6870700"/>
              <a:gd name="connsiteX4-195" fmla="*/ 7119 w 12211819"/>
              <a:gd name="connsiteY4-196" fmla="*/ 6870700 h 6870700"/>
              <a:gd name="connsiteX5-197" fmla="*/ 769 w 12211819"/>
              <a:gd name="connsiteY5-198" fmla="*/ 5156200 h 6870700"/>
              <a:gd name="connsiteX0-199" fmla="*/ 769 w 12211819"/>
              <a:gd name="connsiteY0-200" fmla="*/ 5156200 h 6870700"/>
              <a:gd name="connsiteX1-201" fmla="*/ 10637019 w 12211819"/>
              <a:gd name="connsiteY1-202" fmla="*/ 12700 h 6870700"/>
              <a:gd name="connsiteX2-203" fmla="*/ 12211819 w 12211819"/>
              <a:gd name="connsiteY2-204" fmla="*/ 0 h 6870700"/>
              <a:gd name="connsiteX3-205" fmla="*/ 12199119 w 12211819"/>
              <a:gd name="connsiteY3-206" fmla="*/ 6870700 h 6870700"/>
              <a:gd name="connsiteX4-207" fmla="*/ 7119 w 12211819"/>
              <a:gd name="connsiteY4-208" fmla="*/ 6870700 h 6870700"/>
              <a:gd name="connsiteX5-209" fmla="*/ 769 w 12211819"/>
              <a:gd name="connsiteY5-210" fmla="*/ 5156200 h 6870700"/>
              <a:gd name="connsiteX0-211" fmla="*/ 769 w 12211819"/>
              <a:gd name="connsiteY0-212" fmla="*/ 5156200 h 6870700"/>
              <a:gd name="connsiteX1-213" fmla="*/ 11203076 w 12211819"/>
              <a:gd name="connsiteY1-214" fmla="*/ 12700 h 6870700"/>
              <a:gd name="connsiteX2-215" fmla="*/ 12211819 w 12211819"/>
              <a:gd name="connsiteY2-216" fmla="*/ 0 h 6870700"/>
              <a:gd name="connsiteX3-217" fmla="*/ 12199119 w 12211819"/>
              <a:gd name="connsiteY3-218" fmla="*/ 6870700 h 6870700"/>
              <a:gd name="connsiteX4-219" fmla="*/ 7119 w 12211819"/>
              <a:gd name="connsiteY4-220" fmla="*/ 6870700 h 6870700"/>
              <a:gd name="connsiteX5-221" fmla="*/ 769 w 12211819"/>
              <a:gd name="connsiteY5-222" fmla="*/ 5156200 h 6870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</a:cxnLst>
            <a:rect l="l" t="t" r="r" b="b"/>
            <a:pathLst>
              <a:path w="12211819" h="6870700">
                <a:moveTo>
                  <a:pt x="769" y="5156200"/>
                </a:moveTo>
                <a:cubicBezTo>
                  <a:pt x="3594869" y="7854950"/>
                  <a:pt x="12790576" y="6858000"/>
                  <a:pt x="11203076" y="12700"/>
                </a:cubicBezTo>
                <a:lnTo>
                  <a:pt x="12211819" y="0"/>
                </a:lnTo>
                <a:cubicBezTo>
                  <a:pt x="12207586" y="2290233"/>
                  <a:pt x="12203352" y="4580467"/>
                  <a:pt x="12199119" y="6870700"/>
                </a:cubicBezTo>
                <a:lnTo>
                  <a:pt x="7119" y="6870700"/>
                </a:lnTo>
                <a:cubicBezTo>
                  <a:pt x="11352" y="5816600"/>
                  <a:pt x="-3464" y="6210300"/>
                  <a:pt x="769" y="5156200"/>
                </a:cubicBezTo>
                <a:close/>
              </a:path>
            </a:pathLst>
          </a:custGeom>
          <a:gradFill flip="none" rotWithShape="1">
            <a:gsLst>
              <a:gs pos="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894" y1="21543" x2="65944" y2="79022"/>
                        <a14:foregroundMark x1="26558" y1="29257" x2="38031" y2="90310"/>
                        <a14:foregroundMark x1="53207" y1="18250" x2="81120" y2="76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601"/>
            <a:ext cx="501674" cy="64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/>
          <p:cNvSpPr txBox="1"/>
          <p:nvPr userDrawn="1"/>
        </p:nvSpPr>
        <p:spPr>
          <a:xfrm>
            <a:off x="501674" y="92137"/>
            <a:ext cx="465588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500" b="1" i="0" spc="110" baseline="0" dirty="0">
                <a:solidFill>
                  <a:srgbClr val="017E8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河南省妇科医疗质量控制中心</a:t>
            </a:r>
          </a:p>
          <a:p>
            <a:pPr algn="l"/>
            <a:r>
              <a:rPr lang="en-US" altLang="zh-CN" sz="900" b="0" i="0" dirty="0">
                <a:solidFill>
                  <a:srgbClr val="017E8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Henan Gynecology management quality control center</a:t>
            </a: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0" y="659198"/>
            <a:ext cx="9158864" cy="75250"/>
          </a:xfrm>
          <a:prstGeom prst="line">
            <a:avLst/>
          </a:prstGeom>
          <a:ln w="38100" cmpd="thickThin">
            <a:solidFill>
              <a:srgbClr val="037F7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页脚占位符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 7" descr="C:/Users/kingsoft/AppData/Local/Temp/fig2wpp/@svg_Union_#color-2113&amp;609.svg"/>
          <p:cNvSpPr/>
          <p:nvPr userDrawn="1">
            <p:custDataLst>
              <p:tags r:id="rId1"/>
            </p:custDataLst>
          </p:nvPr>
        </p:nvSpPr>
        <p:spPr>
          <a:xfrm>
            <a:off x="0" y="1359108"/>
            <a:ext cx="9141619" cy="2541059"/>
          </a:xfrm>
          <a:custGeom>
            <a:avLst/>
            <a:gdLst>
              <a:gd name="connsiteX0" fmla="*/ 0 w 12188825"/>
              <a:gd name="connsiteY0" fmla="*/ 1005224 h 3388079"/>
              <a:gd name="connsiteX1" fmla="*/ 0 w 12188825"/>
              <a:gd name="connsiteY1" fmla="*/ 982319 h 3388079"/>
              <a:gd name="connsiteX2" fmla="*/ 1314870 w 12188825"/>
              <a:gd name="connsiteY2" fmla="*/ 770839 h 3388079"/>
              <a:gd name="connsiteX3" fmla="*/ 1852041 w 12188825"/>
              <a:gd name="connsiteY3" fmla="*/ 500528 h 3388079"/>
              <a:gd name="connsiteX4" fmla="*/ 1852041 w 12188825"/>
              <a:gd name="connsiteY4" fmla="*/ 500527 h 3388079"/>
              <a:gd name="connsiteX5" fmla="*/ 2932174 w 12188825"/>
              <a:gd name="connsiteY5" fmla="*/ 41239 h 3388079"/>
              <a:gd name="connsiteX6" fmla="*/ 4420455 w 12188825"/>
              <a:gd name="connsiteY6" fmla="*/ 362048 h 3388079"/>
              <a:gd name="connsiteX7" fmla="*/ 5217363 w 12188825"/>
              <a:gd name="connsiteY7" fmla="*/ 956991 h 3388079"/>
              <a:gd name="connsiteX8" fmla="*/ 5217376 w 12188825"/>
              <a:gd name="connsiteY8" fmla="*/ 957001 h 3388079"/>
              <a:gd name="connsiteX9" fmla="*/ 5767346 w 12188825"/>
              <a:gd name="connsiteY9" fmla="*/ 1385173 h 3388079"/>
              <a:gd name="connsiteX10" fmla="*/ 6865381 w 12188825"/>
              <a:gd name="connsiteY10" fmla="*/ 1870804 h 3388079"/>
              <a:gd name="connsiteX11" fmla="*/ 8183247 w 12188825"/>
              <a:gd name="connsiteY11" fmla="*/ 2036508 h 3388079"/>
              <a:gd name="connsiteX12" fmla="*/ 9538860 w 12188825"/>
              <a:gd name="connsiteY12" fmla="*/ 1972065 h 3388079"/>
              <a:gd name="connsiteX13" fmla="*/ 10677499 w 12188825"/>
              <a:gd name="connsiteY13" fmla="*/ 1694960 h 3388079"/>
              <a:gd name="connsiteX14" fmla="*/ 11684183 w 12188825"/>
              <a:gd name="connsiteY14" fmla="*/ 986766 h 3388079"/>
              <a:gd name="connsiteX15" fmla="*/ 12188825 w 12188825"/>
              <a:gd name="connsiteY15" fmla="*/ 155924 h 3388079"/>
              <a:gd name="connsiteX16" fmla="*/ 12188825 w 12188825"/>
              <a:gd name="connsiteY16" fmla="*/ 195017 h 3388079"/>
              <a:gd name="connsiteX17" fmla="*/ 11868259 w 12188825"/>
              <a:gd name="connsiteY17" fmla="*/ 761239 h 3388079"/>
              <a:gd name="connsiteX18" fmla="*/ 11036093 w 12188825"/>
              <a:gd name="connsiteY18" fmla="*/ 1549752 h 3388079"/>
              <a:gd name="connsiteX19" fmla="*/ 9890533 w 12188825"/>
              <a:gd name="connsiteY19" fmla="*/ 1936549 h 3388079"/>
              <a:gd name="connsiteX20" fmla="*/ 8585263 w 12188825"/>
              <a:gd name="connsiteY20" fmla="*/ 2060909 h 3388079"/>
              <a:gd name="connsiteX21" fmla="*/ 7214883 w 12188825"/>
              <a:gd name="connsiteY21" fmla="*/ 1963025 h 3388079"/>
              <a:gd name="connsiteX22" fmla="*/ 6081995 w 12188825"/>
              <a:gd name="connsiteY22" fmla="*/ 1610086 h 3388079"/>
              <a:gd name="connsiteX23" fmla="*/ 5203791 w 12188825"/>
              <a:gd name="connsiteY23" fmla="*/ 975607 h 3388079"/>
              <a:gd name="connsiteX24" fmla="*/ 5203791 w 12188825"/>
              <a:gd name="connsiteY24" fmla="*/ 975602 h 3388079"/>
              <a:gd name="connsiteX25" fmla="*/ 5203791 w 12188825"/>
              <a:gd name="connsiteY25" fmla="*/ 975597 h 3388079"/>
              <a:gd name="connsiteX26" fmla="*/ 5203778 w 12188825"/>
              <a:gd name="connsiteY26" fmla="*/ 975593 h 3388079"/>
              <a:gd name="connsiteX27" fmla="*/ 4824007 w 12188825"/>
              <a:gd name="connsiteY27" fmla="*/ 669470 h 3388079"/>
              <a:gd name="connsiteX28" fmla="*/ 3322509 w 12188825"/>
              <a:gd name="connsiteY28" fmla="*/ 16490 h 3388079"/>
              <a:gd name="connsiteX29" fmla="*/ 1826800 w 12188825"/>
              <a:gd name="connsiteY29" fmla="*/ 533579 h 3388079"/>
              <a:gd name="connsiteX30" fmla="*/ 17343 w 12188825"/>
              <a:gd name="connsiteY30" fmla="*/ 1009413 h 3388079"/>
              <a:gd name="connsiteX31" fmla="*/ 0 w 12188825"/>
              <a:gd name="connsiteY31" fmla="*/ 1005224 h 3388079"/>
              <a:gd name="connsiteX32" fmla="*/ 0 w 12188825"/>
              <a:gd name="connsiteY32" fmla="*/ 1163985 h 3388079"/>
              <a:gd name="connsiteX33" fmla="*/ 0 w 12188825"/>
              <a:gd name="connsiteY33" fmla="*/ 1142920 h 3388079"/>
              <a:gd name="connsiteX34" fmla="*/ 1298859 w 12188825"/>
              <a:gd name="connsiteY34" fmla="*/ 962935 h 3388079"/>
              <a:gd name="connsiteX35" fmla="*/ 1760295 w 12188825"/>
              <a:gd name="connsiteY35" fmla="*/ 787195 h 3388079"/>
              <a:gd name="connsiteX36" fmla="*/ 2957809 w 12188825"/>
              <a:gd name="connsiteY36" fmla="*/ 431306 h 3388079"/>
              <a:gd name="connsiteX37" fmla="*/ 4572752 w 12188825"/>
              <a:gd name="connsiteY37" fmla="*/ 709094 h 3388079"/>
              <a:gd name="connsiteX38" fmla="*/ 5301149 w 12188825"/>
              <a:gd name="connsiteY38" fmla="*/ 1101053 h 3388079"/>
              <a:gd name="connsiteX39" fmla="*/ 5729637 w 12188825"/>
              <a:gd name="connsiteY39" fmla="*/ 1410131 h 3388079"/>
              <a:gd name="connsiteX40" fmla="*/ 5729649 w 12188825"/>
              <a:gd name="connsiteY40" fmla="*/ 1410144 h 3388079"/>
              <a:gd name="connsiteX41" fmla="*/ 5729662 w 12188825"/>
              <a:gd name="connsiteY41" fmla="*/ 1410144 h 3388079"/>
              <a:gd name="connsiteX42" fmla="*/ 6052755 w 12188825"/>
              <a:gd name="connsiteY42" fmla="*/ 1647611 h 3388079"/>
              <a:gd name="connsiteX43" fmla="*/ 7110669 w 12188825"/>
              <a:gd name="connsiteY43" fmla="*/ 2084818 h 3388079"/>
              <a:gd name="connsiteX44" fmla="*/ 8377519 w 12188825"/>
              <a:gd name="connsiteY44" fmla="*/ 2229129 h 3388079"/>
              <a:gd name="connsiteX45" fmla="*/ 9657790 w 12188825"/>
              <a:gd name="connsiteY45" fmla="*/ 2137718 h 3388079"/>
              <a:gd name="connsiteX46" fmla="*/ 10776267 w 12188825"/>
              <a:gd name="connsiteY46" fmla="*/ 1797991 h 3388079"/>
              <a:gd name="connsiteX47" fmla="*/ 11730030 w 12188825"/>
              <a:gd name="connsiteY47" fmla="*/ 1040117 h 3388079"/>
              <a:gd name="connsiteX48" fmla="*/ 12188825 w 12188825"/>
              <a:gd name="connsiteY48" fmla="*/ 293936 h 3388079"/>
              <a:gd name="connsiteX49" fmla="*/ 12188825 w 12188825"/>
              <a:gd name="connsiteY49" fmla="*/ 331738 h 3388079"/>
              <a:gd name="connsiteX50" fmla="*/ 11910196 w 12188825"/>
              <a:gd name="connsiteY50" fmla="*/ 817784 h 3388079"/>
              <a:gd name="connsiteX51" fmla="*/ 11092554 w 12188825"/>
              <a:gd name="connsiteY51" fmla="*/ 1645234 h 3388079"/>
              <a:gd name="connsiteX52" fmla="*/ 8764235 w 12188825"/>
              <a:gd name="connsiteY52" fmla="*/ 2246868 h 3388079"/>
              <a:gd name="connsiteX53" fmla="*/ 7462774 w 12188825"/>
              <a:gd name="connsiteY53" fmla="*/ 2173751 h 3388079"/>
              <a:gd name="connsiteX54" fmla="*/ 6337364 w 12188825"/>
              <a:gd name="connsiteY54" fmla="*/ 1840814 h 3388079"/>
              <a:gd name="connsiteX55" fmla="*/ 5768540 w 12188825"/>
              <a:gd name="connsiteY55" fmla="*/ 1463461 h 3388079"/>
              <a:gd name="connsiteX56" fmla="*/ 4999742 w 12188825"/>
              <a:gd name="connsiteY56" fmla="*/ 940002 h 3388079"/>
              <a:gd name="connsiteX57" fmla="*/ 3370363 w 12188825"/>
              <a:gd name="connsiteY57" fmla="*/ 440825 h 3388079"/>
              <a:gd name="connsiteX58" fmla="*/ 2481848 w 12188825"/>
              <a:gd name="connsiteY58" fmla="*/ 545819 h 3388079"/>
              <a:gd name="connsiteX59" fmla="*/ 1747459 w 12188825"/>
              <a:gd name="connsiteY59" fmla="*/ 811509 h 3388079"/>
              <a:gd name="connsiteX60" fmla="*/ 1747459 w 12188825"/>
              <a:gd name="connsiteY60" fmla="*/ 811509 h 3388079"/>
              <a:gd name="connsiteX61" fmla="*/ 1611375 w 12188825"/>
              <a:gd name="connsiteY61" fmla="*/ 865857 h 3388079"/>
              <a:gd name="connsiteX62" fmla="*/ 35443 w 12188825"/>
              <a:gd name="connsiteY62" fmla="*/ 1169900 h 3388079"/>
              <a:gd name="connsiteX63" fmla="*/ 0 w 12188825"/>
              <a:gd name="connsiteY63" fmla="*/ 1163985 h 3388079"/>
              <a:gd name="connsiteX64" fmla="*/ 0 w 12188825"/>
              <a:gd name="connsiteY64" fmla="*/ 1329328 h 3388079"/>
              <a:gd name="connsiteX65" fmla="*/ 0 w 12188825"/>
              <a:gd name="connsiteY65" fmla="*/ 1309376 h 3388079"/>
              <a:gd name="connsiteX66" fmla="*/ 1304839 w 12188825"/>
              <a:gd name="connsiteY66" fmla="*/ 1134366 h 3388079"/>
              <a:gd name="connsiteX67" fmla="*/ 1608112 w 12188825"/>
              <a:gd name="connsiteY67" fmla="*/ 1047457 h 3388079"/>
              <a:gd name="connsiteX68" fmla="*/ 1608125 w 12188825"/>
              <a:gd name="connsiteY68" fmla="*/ 1047450 h 3388079"/>
              <a:gd name="connsiteX69" fmla="*/ 1608138 w 12188825"/>
              <a:gd name="connsiteY69" fmla="*/ 1047449 h 3388079"/>
              <a:gd name="connsiteX70" fmla="*/ 2915935 w 12188825"/>
              <a:gd name="connsiteY70" fmla="*/ 798445 h 3388079"/>
              <a:gd name="connsiteX71" fmla="*/ 3759694 w 12188825"/>
              <a:gd name="connsiteY71" fmla="*/ 890075 h 3388079"/>
              <a:gd name="connsiteX72" fmla="*/ 4122908 w 12188825"/>
              <a:gd name="connsiteY72" fmla="*/ 945622 h 3388079"/>
              <a:gd name="connsiteX73" fmla="*/ 4122921 w 12188825"/>
              <a:gd name="connsiteY73" fmla="*/ 945625 h 3388079"/>
              <a:gd name="connsiteX74" fmla="*/ 4122934 w 12188825"/>
              <a:gd name="connsiteY74" fmla="*/ 945626 h 3388079"/>
              <a:gd name="connsiteX75" fmla="*/ 4122947 w 12188825"/>
              <a:gd name="connsiteY75" fmla="*/ 945627 h 3388079"/>
              <a:gd name="connsiteX76" fmla="*/ 4122947 w 12188825"/>
              <a:gd name="connsiteY76" fmla="*/ 945628 h 3388079"/>
              <a:gd name="connsiteX77" fmla="*/ 4122959 w 12188825"/>
              <a:gd name="connsiteY77" fmla="*/ 945630 h 3388079"/>
              <a:gd name="connsiteX78" fmla="*/ 4122972 w 12188825"/>
              <a:gd name="connsiteY78" fmla="*/ 945631 h 3388079"/>
              <a:gd name="connsiteX79" fmla="*/ 4122985 w 12188825"/>
              <a:gd name="connsiteY79" fmla="*/ 945634 h 3388079"/>
              <a:gd name="connsiteX80" fmla="*/ 4548172 w 12188825"/>
              <a:gd name="connsiteY80" fmla="*/ 1011789 h 3388079"/>
              <a:gd name="connsiteX81" fmla="*/ 5272137 w 12188825"/>
              <a:gd name="connsiteY81" fmla="*/ 1214708 h 3388079"/>
              <a:gd name="connsiteX82" fmla="*/ 5980600 w 12188825"/>
              <a:gd name="connsiteY82" fmla="*/ 1649368 h 3388079"/>
              <a:gd name="connsiteX83" fmla="*/ 5994071 w 12188825"/>
              <a:gd name="connsiteY83" fmla="*/ 1659433 h 3388079"/>
              <a:gd name="connsiteX84" fmla="*/ 6002527 w 12188825"/>
              <a:gd name="connsiteY84" fmla="*/ 1665742 h 3388079"/>
              <a:gd name="connsiteX85" fmla="*/ 6002540 w 12188825"/>
              <a:gd name="connsiteY85" fmla="*/ 1665754 h 3388079"/>
              <a:gd name="connsiteX86" fmla="*/ 6551735 w 12188825"/>
              <a:gd name="connsiteY86" fmla="*/ 2027594 h 3388079"/>
              <a:gd name="connsiteX87" fmla="*/ 7083295 w 12188825"/>
              <a:gd name="connsiteY87" fmla="*/ 2230217 h 3388079"/>
              <a:gd name="connsiteX88" fmla="*/ 8340293 w 12188825"/>
              <a:gd name="connsiteY88" fmla="*/ 2416225 h 3388079"/>
              <a:gd name="connsiteX89" fmla="*/ 10752816 w 12188825"/>
              <a:gd name="connsiteY89" fmla="*/ 1950976 h 3388079"/>
              <a:gd name="connsiteX90" fmla="*/ 11733534 w 12188825"/>
              <a:gd name="connsiteY90" fmla="*/ 1147769 h 3388079"/>
              <a:gd name="connsiteX91" fmla="*/ 12188825 w 12188825"/>
              <a:gd name="connsiteY91" fmla="*/ 432683 h 3388079"/>
              <a:gd name="connsiteX92" fmla="*/ 12188825 w 12188825"/>
              <a:gd name="connsiteY92" fmla="*/ 469805 h 3388079"/>
              <a:gd name="connsiteX93" fmla="*/ 11946064 w 12188825"/>
              <a:gd name="connsiteY93" fmla="*/ 885015 h 3388079"/>
              <a:gd name="connsiteX94" fmla="*/ 11083628 w 12188825"/>
              <a:gd name="connsiteY94" fmla="*/ 1775625 h 3388079"/>
              <a:gd name="connsiteX95" fmla="*/ 8760959 w 12188825"/>
              <a:gd name="connsiteY95" fmla="*/ 2437100 h 3388079"/>
              <a:gd name="connsiteX96" fmla="*/ 7457492 w 12188825"/>
              <a:gd name="connsiteY96" fmla="*/ 2340896 h 3388079"/>
              <a:gd name="connsiteX97" fmla="*/ 6370655 w 12188825"/>
              <a:gd name="connsiteY97" fmla="*/ 1950963 h 3388079"/>
              <a:gd name="connsiteX98" fmla="*/ 5988573 w 12188825"/>
              <a:gd name="connsiteY98" fmla="*/ 1681584 h 3388079"/>
              <a:gd name="connsiteX99" fmla="*/ 5988573 w 12188825"/>
              <a:gd name="connsiteY99" fmla="*/ 1681584 h 3388079"/>
              <a:gd name="connsiteX100" fmla="*/ 5988573 w 12188825"/>
              <a:gd name="connsiteY100" fmla="*/ 1681584 h 3388079"/>
              <a:gd name="connsiteX101" fmla="*/ 5735172 w 12188825"/>
              <a:gd name="connsiteY101" fmla="*/ 1495828 h 3388079"/>
              <a:gd name="connsiteX102" fmla="*/ 4966172 w 12188825"/>
              <a:gd name="connsiteY102" fmla="*/ 1127358 h 3388079"/>
              <a:gd name="connsiteX103" fmla="*/ 4222031 w 12188825"/>
              <a:gd name="connsiteY103" fmla="*/ 981730 h 3388079"/>
              <a:gd name="connsiteX104" fmla="*/ 4198606 w 12188825"/>
              <a:gd name="connsiteY104" fmla="*/ 978327 h 3388079"/>
              <a:gd name="connsiteX105" fmla="*/ 4179358 w 12188825"/>
              <a:gd name="connsiteY105" fmla="*/ 975526 h 3388079"/>
              <a:gd name="connsiteX106" fmla="*/ 3848990 w 12188825"/>
              <a:gd name="connsiteY106" fmla="*/ 923432 h 3388079"/>
              <a:gd name="connsiteX107" fmla="*/ 3347623 w 12188825"/>
              <a:gd name="connsiteY107" fmla="*/ 848614 h 3388079"/>
              <a:gd name="connsiteX108" fmla="*/ 2491929 w 12188825"/>
              <a:gd name="connsiteY108" fmla="*/ 848922 h 3388079"/>
              <a:gd name="connsiteX109" fmla="*/ 1633518 w 12188825"/>
              <a:gd name="connsiteY109" fmla="*/ 1060696 h 3388079"/>
              <a:gd name="connsiteX110" fmla="*/ 60847 w 12188825"/>
              <a:gd name="connsiteY110" fmla="*/ 1334385 h 3388079"/>
              <a:gd name="connsiteX111" fmla="*/ 0 w 12188825"/>
              <a:gd name="connsiteY111" fmla="*/ 1329328 h 3388079"/>
              <a:gd name="connsiteX112" fmla="*/ 0 w 12188825"/>
              <a:gd name="connsiteY112" fmla="*/ 1503123 h 3388079"/>
              <a:gd name="connsiteX113" fmla="*/ 0 w 12188825"/>
              <a:gd name="connsiteY113" fmla="*/ 1482388 h 3388079"/>
              <a:gd name="connsiteX114" fmla="*/ 1274024 w 12188825"/>
              <a:gd name="connsiteY114" fmla="*/ 1306481 h 3388079"/>
              <a:gd name="connsiteX115" fmla="*/ 1274024 w 12188825"/>
              <a:gd name="connsiteY115" fmla="*/ 1306481 h 3388079"/>
              <a:gd name="connsiteX116" fmla="*/ 1290479 w 12188825"/>
              <a:gd name="connsiteY116" fmla="*/ 1302928 h 3388079"/>
              <a:gd name="connsiteX117" fmla="*/ 1437456 w 12188825"/>
              <a:gd name="connsiteY117" fmla="*/ 1270839 h 3388079"/>
              <a:gd name="connsiteX118" fmla="*/ 2862939 w 12188825"/>
              <a:gd name="connsiteY118" fmla="*/ 1122716 h 3388079"/>
              <a:gd name="connsiteX119" fmla="*/ 3431015 w 12188825"/>
              <a:gd name="connsiteY119" fmla="*/ 1235750 h 3388079"/>
              <a:gd name="connsiteX120" fmla="*/ 3646630 w 12188825"/>
              <a:gd name="connsiteY120" fmla="*/ 1285101 h 3388079"/>
              <a:gd name="connsiteX121" fmla="*/ 4451639 w 12188825"/>
              <a:gd name="connsiteY121" fmla="*/ 1374641 h 3388079"/>
              <a:gd name="connsiteX122" fmla="*/ 4617813 w 12188825"/>
              <a:gd name="connsiteY122" fmla="*/ 1373731 h 3388079"/>
              <a:gd name="connsiteX123" fmla="*/ 4617838 w 12188825"/>
              <a:gd name="connsiteY123" fmla="*/ 1373731 h 3388079"/>
              <a:gd name="connsiteX124" fmla="*/ 4617851 w 12188825"/>
              <a:gd name="connsiteY124" fmla="*/ 1373731 h 3388079"/>
              <a:gd name="connsiteX125" fmla="*/ 5201581 w 12188825"/>
              <a:gd name="connsiteY125" fmla="*/ 1396957 h 3388079"/>
              <a:gd name="connsiteX126" fmla="*/ 5909054 w 12188825"/>
              <a:gd name="connsiteY126" fmla="*/ 1660558 h 3388079"/>
              <a:gd name="connsiteX127" fmla="*/ 6223614 w 12188825"/>
              <a:gd name="connsiteY127" fmla="*/ 1885420 h 3388079"/>
              <a:gd name="connsiteX128" fmla="*/ 6223627 w 12188825"/>
              <a:gd name="connsiteY128" fmla="*/ 1885420 h 3388079"/>
              <a:gd name="connsiteX129" fmla="*/ 6223627 w 12188825"/>
              <a:gd name="connsiteY129" fmla="*/ 1885420 h 3388079"/>
              <a:gd name="connsiteX130" fmla="*/ 6543876 w 12188825"/>
              <a:gd name="connsiteY130" fmla="*/ 2113898 h 3388079"/>
              <a:gd name="connsiteX131" fmla="*/ 7047426 w 12188825"/>
              <a:gd name="connsiteY131" fmla="*/ 2358319 h 3388079"/>
              <a:gd name="connsiteX132" fmla="*/ 8290344 w 12188825"/>
              <a:gd name="connsiteY132" fmla="*/ 2600654 h 3388079"/>
              <a:gd name="connsiteX133" fmla="*/ 10714384 w 12188825"/>
              <a:gd name="connsiteY133" fmla="*/ 2110851 h 3388079"/>
              <a:gd name="connsiteX134" fmla="*/ 11743336 w 12188825"/>
              <a:gd name="connsiteY134" fmla="*/ 1247868 h 3388079"/>
              <a:gd name="connsiteX135" fmla="*/ 12188825 w 12188825"/>
              <a:gd name="connsiteY135" fmla="*/ 571097 h 3388079"/>
              <a:gd name="connsiteX136" fmla="*/ 12188825 w 12188825"/>
              <a:gd name="connsiteY136" fmla="*/ 606438 h 3388079"/>
              <a:gd name="connsiteX137" fmla="*/ 11968588 w 12188825"/>
              <a:gd name="connsiteY137" fmla="*/ 972822 h 3388079"/>
              <a:gd name="connsiteX138" fmla="*/ 11063733 w 12188825"/>
              <a:gd name="connsiteY138" fmla="*/ 1911806 h 3388079"/>
              <a:gd name="connsiteX139" fmla="*/ 8718616 w 12188825"/>
              <a:gd name="connsiteY139" fmla="*/ 2629026 h 3388079"/>
              <a:gd name="connsiteX140" fmla="*/ 6370261 w 12188825"/>
              <a:gd name="connsiteY140" fmla="*/ 2017657 h 3388079"/>
              <a:gd name="connsiteX141" fmla="*/ 6246811 w 12188825"/>
              <a:gd name="connsiteY141" fmla="*/ 1925525 h 3388079"/>
              <a:gd name="connsiteX142" fmla="*/ 6246786 w 12188825"/>
              <a:gd name="connsiteY142" fmla="*/ 1925512 h 3388079"/>
              <a:gd name="connsiteX143" fmla="*/ 6246786 w 12188825"/>
              <a:gd name="connsiteY143" fmla="*/ 1925499 h 3388079"/>
              <a:gd name="connsiteX144" fmla="*/ 5663703 w 12188825"/>
              <a:gd name="connsiteY144" fmla="*/ 1549410 h 3388079"/>
              <a:gd name="connsiteX145" fmla="*/ 4893877 w 12188825"/>
              <a:gd name="connsiteY145" fmla="*/ 1395326 h 3388079"/>
              <a:gd name="connsiteX146" fmla="*/ 4605370 w 12188825"/>
              <a:gd name="connsiteY146" fmla="*/ 1394555 h 3388079"/>
              <a:gd name="connsiteX147" fmla="*/ 4605357 w 12188825"/>
              <a:gd name="connsiteY147" fmla="*/ 1394555 h 3388079"/>
              <a:gd name="connsiteX148" fmla="*/ 4605345 w 12188825"/>
              <a:gd name="connsiteY148" fmla="*/ 1394555 h 3388079"/>
              <a:gd name="connsiteX149" fmla="*/ 4605332 w 12188825"/>
              <a:gd name="connsiteY149" fmla="*/ 1394555 h 3388079"/>
              <a:gd name="connsiteX150" fmla="*/ 4605332 w 12188825"/>
              <a:gd name="connsiteY150" fmla="*/ 1394555 h 3388079"/>
              <a:gd name="connsiteX151" fmla="*/ 4605319 w 12188825"/>
              <a:gd name="connsiteY151" fmla="*/ 1394555 h 3388079"/>
              <a:gd name="connsiteX152" fmla="*/ 4605307 w 12188825"/>
              <a:gd name="connsiteY152" fmla="*/ 1394555 h 3388079"/>
              <a:gd name="connsiteX153" fmla="*/ 4114516 w 12188825"/>
              <a:gd name="connsiteY153" fmla="*/ 1383403 h 3388079"/>
              <a:gd name="connsiteX154" fmla="*/ 3439496 w 12188825"/>
              <a:gd name="connsiteY154" fmla="*/ 1259903 h 3388079"/>
              <a:gd name="connsiteX155" fmla="*/ 3439496 w 12188825"/>
              <a:gd name="connsiteY155" fmla="*/ 1259903 h 3388079"/>
              <a:gd name="connsiteX156" fmla="*/ 3287440 w 12188825"/>
              <a:gd name="connsiteY156" fmla="*/ 1224851 h 3388079"/>
              <a:gd name="connsiteX157" fmla="*/ 2500055 w 12188825"/>
              <a:gd name="connsiteY157" fmla="*/ 1127891 h 3388079"/>
              <a:gd name="connsiteX158" fmla="*/ 1644615 w 12188825"/>
              <a:gd name="connsiteY158" fmla="*/ 1248123 h 3388079"/>
              <a:gd name="connsiteX159" fmla="*/ 1373731 w 12188825"/>
              <a:gd name="connsiteY159" fmla="*/ 1306607 h 3388079"/>
              <a:gd name="connsiteX160" fmla="*/ 1373719 w 12188825"/>
              <a:gd name="connsiteY160" fmla="*/ 1306607 h 3388079"/>
              <a:gd name="connsiteX161" fmla="*/ 1373706 w 12188825"/>
              <a:gd name="connsiteY161" fmla="*/ 1306607 h 3388079"/>
              <a:gd name="connsiteX162" fmla="*/ 1373706 w 12188825"/>
              <a:gd name="connsiteY162" fmla="*/ 1306607 h 3388079"/>
              <a:gd name="connsiteX163" fmla="*/ 1373693 w 12188825"/>
              <a:gd name="connsiteY163" fmla="*/ 1306620 h 3388079"/>
              <a:gd name="connsiteX164" fmla="*/ 101997 w 12188825"/>
              <a:gd name="connsiteY164" fmla="*/ 1502428 h 3388079"/>
              <a:gd name="connsiteX165" fmla="*/ 0 w 12188825"/>
              <a:gd name="connsiteY165" fmla="*/ 1503123 h 3388079"/>
              <a:gd name="connsiteX166" fmla="*/ 0 w 12188825"/>
              <a:gd name="connsiteY166" fmla="*/ 1682659 h 3388079"/>
              <a:gd name="connsiteX167" fmla="*/ 0 w 12188825"/>
              <a:gd name="connsiteY167" fmla="*/ 1662189 h 3388079"/>
              <a:gd name="connsiteX168" fmla="*/ 972352 w 12188825"/>
              <a:gd name="connsiteY168" fmla="*/ 1517638 h 3388079"/>
              <a:gd name="connsiteX169" fmla="*/ 972360 w 12188825"/>
              <a:gd name="connsiteY169" fmla="*/ 1517638 h 3388079"/>
              <a:gd name="connsiteX170" fmla="*/ 972380 w 12188825"/>
              <a:gd name="connsiteY170" fmla="*/ 1517638 h 3388079"/>
              <a:gd name="connsiteX171" fmla="*/ 1298884 w 12188825"/>
              <a:gd name="connsiteY171" fmla="*/ 1459238 h 3388079"/>
              <a:gd name="connsiteX172" fmla="*/ 2842815 w 12188825"/>
              <a:gd name="connsiteY172" fmla="*/ 1411471 h 3388079"/>
              <a:gd name="connsiteX173" fmla="*/ 3324312 w 12188825"/>
              <a:gd name="connsiteY173" fmla="*/ 1569513 h 3388079"/>
              <a:gd name="connsiteX174" fmla="*/ 3324324 w 12188825"/>
              <a:gd name="connsiteY174" fmla="*/ 1569513 h 3388079"/>
              <a:gd name="connsiteX175" fmla="*/ 3324350 w 12188825"/>
              <a:gd name="connsiteY175" fmla="*/ 1569526 h 3388079"/>
              <a:gd name="connsiteX176" fmla="*/ 3561384 w 12188825"/>
              <a:gd name="connsiteY176" fmla="*/ 1656057 h 3388079"/>
              <a:gd name="connsiteX177" fmla="*/ 4352185 w 12188825"/>
              <a:gd name="connsiteY177" fmla="*/ 1792883 h 3388079"/>
              <a:gd name="connsiteX178" fmla="*/ 4843992 w 12188825"/>
              <a:gd name="connsiteY178" fmla="*/ 1726670 h 3388079"/>
              <a:gd name="connsiteX179" fmla="*/ 5752021 w 12188825"/>
              <a:gd name="connsiteY179" fmla="*/ 1702079 h 3388079"/>
              <a:gd name="connsiteX180" fmla="*/ 6481179 w 12188825"/>
              <a:gd name="connsiteY180" fmla="*/ 2120245 h 3388079"/>
              <a:gd name="connsiteX181" fmla="*/ 6981455 w 12188825"/>
              <a:gd name="connsiteY181" fmla="*/ 2449136 h 3388079"/>
              <a:gd name="connsiteX182" fmla="*/ 8197963 w 12188825"/>
              <a:gd name="connsiteY182" fmla="*/ 2776460 h 3388079"/>
              <a:gd name="connsiteX183" fmla="*/ 10674148 w 12188825"/>
              <a:gd name="connsiteY183" fmla="*/ 2270953 h 3388079"/>
              <a:gd name="connsiteX184" fmla="*/ 12188825 w 12188825"/>
              <a:gd name="connsiteY184" fmla="*/ 707899 h 3388079"/>
              <a:gd name="connsiteX185" fmla="*/ 12188825 w 12188825"/>
              <a:gd name="connsiteY185" fmla="*/ 734219 h 3388079"/>
              <a:gd name="connsiteX186" fmla="*/ 11025656 w 12188825"/>
              <a:gd name="connsiteY186" fmla="*/ 2060252 h 3388079"/>
              <a:gd name="connsiteX187" fmla="*/ 9889149 w 12188825"/>
              <a:gd name="connsiteY187" fmla="*/ 2644754 h 3388079"/>
              <a:gd name="connsiteX188" fmla="*/ 8632532 w 12188825"/>
              <a:gd name="connsiteY188" fmla="*/ 2819548 h 3388079"/>
              <a:gd name="connsiteX189" fmla="*/ 7377592 w 12188825"/>
              <a:gd name="connsiteY189" fmla="*/ 2630556 h 3388079"/>
              <a:gd name="connsiteX190" fmla="*/ 6820892 w 12188825"/>
              <a:gd name="connsiteY190" fmla="*/ 2386842 h 3388079"/>
              <a:gd name="connsiteX191" fmla="*/ 6441210 w 12188825"/>
              <a:gd name="connsiteY191" fmla="*/ 2123001 h 3388079"/>
              <a:gd name="connsiteX192" fmla="*/ 6441197 w 12188825"/>
              <a:gd name="connsiteY192" fmla="*/ 2122988 h 3388079"/>
              <a:gd name="connsiteX193" fmla="*/ 6441197 w 12188825"/>
              <a:gd name="connsiteY193" fmla="*/ 2122988 h 3388079"/>
              <a:gd name="connsiteX194" fmla="*/ 6235892 w 12188825"/>
              <a:gd name="connsiteY194" fmla="*/ 1971483 h 3388079"/>
              <a:gd name="connsiteX195" fmla="*/ 5481036 w 12188825"/>
              <a:gd name="connsiteY195" fmla="*/ 1679801 h 3388079"/>
              <a:gd name="connsiteX196" fmla="*/ 4852651 w 12188825"/>
              <a:gd name="connsiteY196" fmla="*/ 1745534 h 3388079"/>
              <a:gd name="connsiteX197" fmla="*/ 4852651 w 12188825"/>
              <a:gd name="connsiteY197" fmla="*/ 1745534 h 3388079"/>
              <a:gd name="connsiteX198" fmla="*/ 4751496 w 12188825"/>
              <a:gd name="connsiteY198" fmla="*/ 1763917 h 3388079"/>
              <a:gd name="connsiteX199" fmla="*/ 4020332 w 12188825"/>
              <a:gd name="connsiteY199" fmla="*/ 1797852 h 3388079"/>
              <a:gd name="connsiteX200" fmla="*/ 3308301 w 12188825"/>
              <a:gd name="connsiteY200" fmla="*/ 1586936 h 3388079"/>
              <a:gd name="connsiteX201" fmla="*/ 3308276 w 12188825"/>
              <a:gd name="connsiteY201" fmla="*/ 1586936 h 3388079"/>
              <a:gd name="connsiteX202" fmla="*/ 3290424 w 12188825"/>
              <a:gd name="connsiteY202" fmla="*/ 1580311 h 3388079"/>
              <a:gd name="connsiteX203" fmla="*/ 3271646 w 12188825"/>
              <a:gd name="connsiteY203" fmla="*/ 1573344 h 3388079"/>
              <a:gd name="connsiteX204" fmla="*/ 2486482 w 12188825"/>
              <a:gd name="connsiteY204" fmla="*/ 1380622 h 3388079"/>
              <a:gd name="connsiteX205" fmla="*/ 1655788 w 12188825"/>
              <a:gd name="connsiteY205" fmla="*/ 1424089 h 3388079"/>
              <a:gd name="connsiteX206" fmla="*/ 998293 w 12188825"/>
              <a:gd name="connsiteY206" fmla="*/ 1533922 h 3388079"/>
              <a:gd name="connsiteX207" fmla="*/ 998280 w 12188825"/>
              <a:gd name="connsiteY207" fmla="*/ 1533935 h 3388079"/>
              <a:gd name="connsiteX208" fmla="*/ 998277 w 12188825"/>
              <a:gd name="connsiteY208" fmla="*/ 1533935 h 3388079"/>
              <a:gd name="connsiteX209" fmla="*/ 113653 w 12188825"/>
              <a:gd name="connsiteY209" fmla="*/ 1671823 h 3388079"/>
              <a:gd name="connsiteX210" fmla="*/ 0 w 12188825"/>
              <a:gd name="connsiteY210" fmla="*/ 1682659 h 3388079"/>
              <a:gd name="connsiteX211" fmla="*/ 0 w 12188825"/>
              <a:gd name="connsiteY211" fmla="*/ 1870551 h 3388079"/>
              <a:gd name="connsiteX212" fmla="*/ 0 w 12188825"/>
              <a:gd name="connsiteY212" fmla="*/ 1849829 h 3388079"/>
              <a:gd name="connsiteX213" fmla="*/ 404746 w 12188825"/>
              <a:gd name="connsiteY213" fmla="*/ 1771971 h 3388079"/>
              <a:gd name="connsiteX214" fmla="*/ 404754 w 12188825"/>
              <a:gd name="connsiteY214" fmla="*/ 1771971 h 3388079"/>
              <a:gd name="connsiteX215" fmla="*/ 1323389 w 12188825"/>
              <a:gd name="connsiteY215" fmla="*/ 1610098 h 3388079"/>
              <a:gd name="connsiteX216" fmla="*/ 2813994 w 12188825"/>
              <a:gd name="connsiteY216" fmla="*/ 1666943 h 3388079"/>
              <a:gd name="connsiteX217" fmla="*/ 3367087 w 12188825"/>
              <a:gd name="connsiteY217" fmla="*/ 1917382 h 3388079"/>
              <a:gd name="connsiteX218" fmla="*/ 4285070 w 12188825"/>
              <a:gd name="connsiteY218" fmla="*/ 2228409 h 3388079"/>
              <a:gd name="connsiteX219" fmla="*/ 5015295 w 12188825"/>
              <a:gd name="connsiteY219" fmla="*/ 2060227 h 3388079"/>
              <a:gd name="connsiteX220" fmla="*/ 5015295 w 12188825"/>
              <a:gd name="connsiteY220" fmla="*/ 2060227 h 3388079"/>
              <a:gd name="connsiteX221" fmla="*/ 5605971 w 12188825"/>
              <a:gd name="connsiteY221" fmla="*/ 1899416 h 3388079"/>
              <a:gd name="connsiteX222" fmla="*/ 6237974 w 12188825"/>
              <a:gd name="connsiteY222" fmla="*/ 2025508 h 3388079"/>
              <a:gd name="connsiteX223" fmla="*/ 6646668 w 12188825"/>
              <a:gd name="connsiteY223" fmla="*/ 2306013 h 3388079"/>
              <a:gd name="connsiteX224" fmla="*/ 6646681 w 12188825"/>
              <a:gd name="connsiteY224" fmla="*/ 2306026 h 3388079"/>
              <a:gd name="connsiteX225" fmla="*/ 6860417 w 12188825"/>
              <a:gd name="connsiteY225" fmla="*/ 2464763 h 3388079"/>
              <a:gd name="connsiteX226" fmla="*/ 8061283 w 12188825"/>
              <a:gd name="connsiteY226" fmla="*/ 2935197 h 3388079"/>
              <a:gd name="connsiteX227" fmla="*/ 10597727 w 12188825"/>
              <a:gd name="connsiteY227" fmla="*/ 2454181 h 3388079"/>
              <a:gd name="connsiteX228" fmla="*/ 12188825 w 12188825"/>
              <a:gd name="connsiteY228" fmla="*/ 847281 h 3388079"/>
              <a:gd name="connsiteX229" fmla="*/ 12188825 w 12188825"/>
              <a:gd name="connsiteY229" fmla="*/ 876995 h 3388079"/>
              <a:gd name="connsiteX230" fmla="*/ 10979084 w 12188825"/>
              <a:gd name="connsiteY230" fmla="*/ 2216094 h 3388079"/>
              <a:gd name="connsiteX231" fmla="*/ 9802647 w 12188825"/>
              <a:gd name="connsiteY231" fmla="*/ 2847414 h 3388079"/>
              <a:gd name="connsiteX232" fmla="*/ 8511520 w 12188825"/>
              <a:gd name="connsiteY232" fmla="*/ 3005127 h 3388079"/>
              <a:gd name="connsiteX233" fmla="*/ 7265581 w 12188825"/>
              <a:gd name="connsiteY233" fmla="*/ 2717390 h 3388079"/>
              <a:gd name="connsiteX234" fmla="*/ 6717782 w 12188825"/>
              <a:gd name="connsiteY234" fmla="*/ 2383606 h 3388079"/>
              <a:gd name="connsiteX235" fmla="*/ 6657003 w 12188825"/>
              <a:gd name="connsiteY235" fmla="*/ 2337103 h 3388079"/>
              <a:gd name="connsiteX236" fmla="*/ 6035094 w 12188825"/>
              <a:gd name="connsiteY236" fmla="*/ 1959484 h 3388079"/>
              <a:gd name="connsiteX237" fmla="*/ 5028360 w 12188825"/>
              <a:gd name="connsiteY237" fmla="*/ 2081505 h 3388079"/>
              <a:gd name="connsiteX238" fmla="*/ 4688406 w 12188825"/>
              <a:gd name="connsiteY238" fmla="*/ 2191047 h 3388079"/>
              <a:gd name="connsiteX239" fmla="*/ 3983435 w 12188825"/>
              <a:gd name="connsiteY239" fmla="*/ 2208103 h 3388079"/>
              <a:gd name="connsiteX240" fmla="*/ 3300531 w 12188825"/>
              <a:gd name="connsiteY240" fmla="*/ 1910074 h 3388079"/>
              <a:gd name="connsiteX241" fmla="*/ 3280013 w 12188825"/>
              <a:gd name="connsiteY241" fmla="*/ 1899163 h 3388079"/>
              <a:gd name="connsiteX242" fmla="*/ 3270427 w 12188825"/>
              <a:gd name="connsiteY242" fmla="*/ 1894055 h 3388079"/>
              <a:gd name="connsiteX243" fmla="*/ 2533803 w 12188825"/>
              <a:gd name="connsiteY243" fmla="*/ 1619328 h 3388079"/>
              <a:gd name="connsiteX244" fmla="*/ 1741224 w 12188825"/>
              <a:gd name="connsiteY244" fmla="*/ 1586645 h 3388079"/>
              <a:gd name="connsiteX245" fmla="*/ 394018 w 12188825"/>
              <a:gd name="connsiteY245" fmla="*/ 1794413 h 3388079"/>
              <a:gd name="connsiteX246" fmla="*/ 170421 w 12188825"/>
              <a:gd name="connsiteY246" fmla="*/ 1838222 h 3388079"/>
              <a:gd name="connsiteX247" fmla="*/ 0 w 12188825"/>
              <a:gd name="connsiteY247" fmla="*/ 1870551 h 3388079"/>
              <a:gd name="connsiteX248" fmla="*/ 0 w 12188825"/>
              <a:gd name="connsiteY248" fmla="*/ 2065714 h 3388079"/>
              <a:gd name="connsiteX249" fmla="*/ 0 w 12188825"/>
              <a:gd name="connsiteY249" fmla="*/ 2044890 h 3388079"/>
              <a:gd name="connsiteX250" fmla="*/ 1377337 w 12188825"/>
              <a:gd name="connsiteY250" fmla="*/ 1754056 h 3388079"/>
              <a:gd name="connsiteX251" fmla="*/ 2855969 w 12188825"/>
              <a:gd name="connsiteY251" fmla="*/ 1921592 h 3388079"/>
              <a:gd name="connsiteX252" fmla="*/ 3398498 w 12188825"/>
              <a:gd name="connsiteY252" fmla="*/ 2247020 h 3388079"/>
              <a:gd name="connsiteX253" fmla="*/ 4282595 w 12188825"/>
              <a:gd name="connsiteY253" fmla="*/ 2660937 h 3388079"/>
              <a:gd name="connsiteX254" fmla="*/ 5189443 w 12188825"/>
              <a:gd name="connsiteY254" fmla="*/ 2382493 h 3388079"/>
              <a:gd name="connsiteX255" fmla="*/ 5189443 w 12188825"/>
              <a:gd name="connsiteY255" fmla="*/ 2382480 h 3388079"/>
              <a:gd name="connsiteX256" fmla="*/ 5508943 w 12188825"/>
              <a:gd name="connsiteY256" fmla="*/ 2225741 h 3388079"/>
              <a:gd name="connsiteX257" fmla="*/ 6105840 w 12188825"/>
              <a:gd name="connsiteY257" fmla="*/ 2114720 h 3388079"/>
              <a:gd name="connsiteX258" fmla="*/ 6743213 w 12188825"/>
              <a:gd name="connsiteY258" fmla="*/ 2427845 h 3388079"/>
              <a:gd name="connsiteX259" fmla="*/ 6828015 w 12188825"/>
              <a:gd name="connsiteY259" fmla="*/ 2491959 h 3388079"/>
              <a:gd name="connsiteX260" fmla="*/ 6828015 w 12188825"/>
              <a:gd name="connsiteY260" fmla="*/ 2491972 h 3388079"/>
              <a:gd name="connsiteX261" fmla="*/ 7348160 w 12188825"/>
              <a:gd name="connsiteY261" fmla="*/ 2843583 h 3388079"/>
              <a:gd name="connsiteX262" fmla="*/ 7989102 w 12188825"/>
              <a:gd name="connsiteY262" fmla="*/ 3085716 h 3388079"/>
              <a:gd name="connsiteX263" fmla="*/ 9368065 w 12188825"/>
              <a:gd name="connsiteY263" fmla="*/ 3119575 h 3388079"/>
              <a:gd name="connsiteX264" fmla="*/ 10612848 w 12188825"/>
              <a:gd name="connsiteY264" fmla="*/ 2579008 h 3388079"/>
              <a:gd name="connsiteX265" fmla="*/ 11762915 w 12188825"/>
              <a:gd name="connsiteY265" fmla="*/ 1561042 h 3388079"/>
              <a:gd name="connsiteX266" fmla="*/ 12188825 w 12188825"/>
              <a:gd name="connsiteY266" fmla="*/ 974856 h 3388079"/>
              <a:gd name="connsiteX267" fmla="*/ 12188825 w 12188825"/>
              <a:gd name="connsiteY267" fmla="*/ 1016353 h 3388079"/>
              <a:gd name="connsiteX268" fmla="*/ 11019574 w 12188825"/>
              <a:gd name="connsiteY268" fmla="*/ 2302764 h 3388079"/>
              <a:gd name="connsiteX269" fmla="*/ 9826262 w 12188825"/>
              <a:gd name="connsiteY269" fmla="*/ 3014559 h 3388079"/>
              <a:gd name="connsiteX270" fmla="*/ 8483829 w 12188825"/>
              <a:gd name="connsiteY270" fmla="*/ 3187343 h 3388079"/>
              <a:gd name="connsiteX271" fmla="*/ 7203913 w 12188825"/>
              <a:gd name="connsiteY271" fmla="*/ 2784551 h 3388079"/>
              <a:gd name="connsiteX272" fmla="*/ 6856620 w 12188825"/>
              <a:gd name="connsiteY272" fmla="*/ 2540472 h 3388079"/>
              <a:gd name="connsiteX273" fmla="*/ 6856620 w 12188825"/>
              <a:gd name="connsiteY273" fmla="*/ 2540472 h 3388079"/>
              <a:gd name="connsiteX274" fmla="*/ 5884892 w 12188825"/>
              <a:gd name="connsiteY274" fmla="*/ 2134620 h 3388079"/>
              <a:gd name="connsiteX275" fmla="*/ 5186599 w 12188825"/>
              <a:gd name="connsiteY275" fmla="*/ 2404846 h 3388079"/>
              <a:gd name="connsiteX276" fmla="*/ 5186599 w 12188825"/>
              <a:gd name="connsiteY276" fmla="*/ 2404846 h 3388079"/>
              <a:gd name="connsiteX277" fmla="*/ 4675659 w 12188825"/>
              <a:gd name="connsiteY277" fmla="*/ 2634652 h 3388079"/>
              <a:gd name="connsiteX278" fmla="*/ 4008486 w 12188825"/>
              <a:gd name="connsiteY278" fmla="*/ 2620024 h 3388079"/>
              <a:gd name="connsiteX279" fmla="*/ 3354098 w 12188825"/>
              <a:gd name="connsiteY279" fmla="*/ 2240597 h 3388079"/>
              <a:gd name="connsiteX280" fmla="*/ 3354098 w 12188825"/>
              <a:gd name="connsiteY280" fmla="*/ 2240597 h 3388079"/>
              <a:gd name="connsiteX281" fmla="*/ 3328349 w 12188825"/>
              <a:gd name="connsiteY281" fmla="*/ 2222491 h 3388079"/>
              <a:gd name="connsiteX282" fmla="*/ 2614909 w 12188825"/>
              <a:gd name="connsiteY282" fmla="*/ 1856290 h 3388079"/>
              <a:gd name="connsiteX283" fmla="*/ 1807679 w 12188825"/>
              <a:gd name="connsiteY283" fmla="*/ 1750263 h 3388079"/>
              <a:gd name="connsiteX284" fmla="*/ 201180 w 12188825"/>
              <a:gd name="connsiteY284" fmla="*/ 2008313 h 3388079"/>
              <a:gd name="connsiteX285" fmla="*/ 0 w 12188825"/>
              <a:gd name="connsiteY285" fmla="*/ 2065714 h 3388079"/>
              <a:gd name="connsiteX286" fmla="*/ 0 w 12188825"/>
              <a:gd name="connsiteY286" fmla="*/ 2268260 h 3388079"/>
              <a:gd name="connsiteX287" fmla="*/ 0 w 12188825"/>
              <a:gd name="connsiteY287" fmla="*/ 2247032 h 3388079"/>
              <a:gd name="connsiteX288" fmla="*/ 2663538 w 12188825"/>
              <a:gd name="connsiteY288" fmla="*/ 2055814 h 3388079"/>
              <a:gd name="connsiteX289" fmla="*/ 3264256 w 12188825"/>
              <a:gd name="connsiteY289" fmla="*/ 2406616 h 3388079"/>
              <a:gd name="connsiteX290" fmla="*/ 3447724 w 12188825"/>
              <a:gd name="connsiteY290" fmla="*/ 2564709 h 3388079"/>
              <a:gd name="connsiteX291" fmla="*/ 3447762 w 12188825"/>
              <a:gd name="connsiteY291" fmla="*/ 2564734 h 3388079"/>
              <a:gd name="connsiteX292" fmla="*/ 3447774 w 12188825"/>
              <a:gd name="connsiteY292" fmla="*/ 2564747 h 3388079"/>
              <a:gd name="connsiteX293" fmla="*/ 3919698 w 12188825"/>
              <a:gd name="connsiteY293" fmla="*/ 2934426 h 3388079"/>
              <a:gd name="connsiteX294" fmla="*/ 4640210 w 12188825"/>
              <a:gd name="connsiteY294" fmla="*/ 3076284 h 3388079"/>
              <a:gd name="connsiteX295" fmla="*/ 5239532 w 12188825"/>
              <a:gd name="connsiteY295" fmla="*/ 2772540 h 3388079"/>
              <a:gd name="connsiteX296" fmla="*/ 5321565 w 12188825"/>
              <a:gd name="connsiteY296" fmla="*/ 2716846 h 3388079"/>
              <a:gd name="connsiteX297" fmla="*/ 6409684 w 12188825"/>
              <a:gd name="connsiteY297" fmla="*/ 2336421 h 3388079"/>
              <a:gd name="connsiteX298" fmla="*/ 7054829 w 12188825"/>
              <a:gd name="connsiteY298" fmla="*/ 2716568 h 3388079"/>
              <a:gd name="connsiteX299" fmla="*/ 7074216 w 12188825"/>
              <a:gd name="connsiteY299" fmla="*/ 2731778 h 3388079"/>
              <a:gd name="connsiteX300" fmla="*/ 7755699 w 12188825"/>
              <a:gd name="connsiteY300" fmla="*/ 3150601 h 3388079"/>
              <a:gd name="connsiteX301" fmla="*/ 9254493 w 12188825"/>
              <a:gd name="connsiteY301" fmla="*/ 3330023 h 3388079"/>
              <a:gd name="connsiteX302" fmla="*/ 10608759 w 12188825"/>
              <a:gd name="connsiteY302" fmla="*/ 2711486 h 3388079"/>
              <a:gd name="connsiteX303" fmla="*/ 11780562 w 12188825"/>
              <a:gd name="connsiteY303" fmla="*/ 1651278 h 3388079"/>
              <a:gd name="connsiteX304" fmla="*/ 12188825 w 12188825"/>
              <a:gd name="connsiteY304" fmla="*/ 1104588 h 3388079"/>
              <a:gd name="connsiteX305" fmla="*/ 12188825 w 12188825"/>
              <a:gd name="connsiteY305" fmla="*/ 1133215 h 3388079"/>
              <a:gd name="connsiteX306" fmla="*/ 12106144 w 12188825"/>
              <a:gd name="connsiteY306" fmla="*/ 1257994 h 3388079"/>
              <a:gd name="connsiteX307" fmla="*/ 11012006 w 12188825"/>
              <a:gd name="connsiteY307" fmla="*/ 2425266 h 3388079"/>
              <a:gd name="connsiteX308" fmla="*/ 9764341 w 12188825"/>
              <a:gd name="connsiteY308" fmla="*/ 3212390 h 3388079"/>
              <a:gd name="connsiteX309" fmla="*/ 8288706 w 12188825"/>
              <a:gd name="connsiteY309" fmla="*/ 3337002 h 3388079"/>
              <a:gd name="connsiteX310" fmla="*/ 7588191 w 12188825"/>
              <a:gd name="connsiteY310" fmla="*/ 3093378 h 3388079"/>
              <a:gd name="connsiteX311" fmla="*/ 6979588 w 12188825"/>
              <a:gd name="connsiteY311" fmla="*/ 2681445 h 3388079"/>
              <a:gd name="connsiteX312" fmla="*/ 6978864 w 12188825"/>
              <a:gd name="connsiteY312" fmla="*/ 2680889 h 3388079"/>
              <a:gd name="connsiteX313" fmla="*/ 6934972 w 12188825"/>
              <a:gd name="connsiteY313" fmla="*/ 2647384 h 3388079"/>
              <a:gd name="connsiteX314" fmla="*/ 6187949 w 12188825"/>
              <a:gd name="connsiteY314" fmla="*/ 2334726 h 3388079"/>
              <a:gd name="connsiteX315" fmla="*/ 5562764 w 12188825"/>
              <a:gd name="connsiteY315" fmla="*/ 2578225 h 3388079"/>
              <a:gd name="connsiteX316" fmla="*/ 5348114 w 12188825"/>
              <a:gd name="connsiteY316" fmla="*/ 2721575 h 3388079"/>
              <a:gd name="connsiteX317" fmla="*/ 5348063 w 12188825"/>
              <a:gd name="connsiteY317" fmla="*/ 2721613 h 3388079"/>
              <a:gd name="connsiteX318" fmla="*/ 4391786 w 12188825"/>
              <a:gd name="connsiteY318" fmla="*/ 3119929 h 3388079"/>
              <a:gd name="connsiteX319" fmla="*/ 3473168 w 12188825"/>
              <a:gd name="connsiteY319" fmla="*/ 2607519 h 3388079"/>
              <a:gd name="connsiteX320" fmla="*/ 3093372 w 12188825"/>
              <a:gd name="connsiteY320" fmla="*/ 2301866 h 3388079"/>
              <a:gd name="connsiteX321" fmla="*/ 1687695 w 12188825"/>
              <a:gd name="connsiteY321" fmla="*/ 1907761 h 3388079"/>
              <a:gd name="connsiteX322" fmla="*/ 201907 w 12188825"/>
              <a:gd name="connsiteY322" fmla="*/ 2190478 h 3388079"/>
              <a:gd name="connsiteX323" fmla="*/ 0 w 12188825"/>
              <a:gd name="connsiteY323" fmla="*/ 2268260 h 33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</a:cxnLst>
            <a:rect l="l" t="t" r="r" b="b"/>
            <a:pathLst>
              <a:path w="12188825" h="3388079">
                <a:moveTo>
                  <a:pt x="0" y="1005224"/>
                </a:moveTo>
                <a:lnTo>
                  <a:pt x="0" y="982319"/>
                </a:lnTo>
                <a:cubicBezTo>
                  <a:pt x="430281" y="1090043"/>
                  <a:pt x="894717" y="959752"/>
                  <a:pt x="1314870" y="770839"/>
                </a:cubicBezTo>
                <a:cubicBezTo>
                  <a:pt x="1495734" y="689526"/>
                  <a:pt x="1673881" y="595031"/>
                  <a:pt x="1852041" y="500528"/>
                </a:cubicBezTo>
                <a:lnTo>
                  <a:pt x="1852041" y="500527"/>
                </a:lnTo>
                <a:cubicBezTo>
                  <a:pt x="2204971" y="313328"/>
                  <a:pt x="2557952" y="126102"/>
                  <a:pt x="2932174" y="41239"/>
                </a:cubicBezTo>
                <a:cubicBezTo>
                  <a:pt x="3456840" y="-77765"/>
                  <a:pt x="3956074" y="70409"/>
                  <a:pt x="4420455" y="362048"/>
                </a:cubicBezTo>
                <a:cubicBezTo>
                  <a:pt x="4694514" y="534165"/>
                  <a:pt x="4955748" y="745426"/>
                  <a:pt x="5217363" y="956991"/>
                </a:cubicBezTo>
                <a:lnTo>
                  <a:pt x="5217376" y="957001"/>
                </a:lnTo>
                <a:cubicBezTo>
                  <a:pt x="5399053" y="1103916"/>
                  <a:pt x="5580895" y="1250974"/>
                  <a:pt x="5767346" y="1385173"/>
                </a:cubicBezTo>
                <a:cubicBezTo>
                  <a:pt x="6110106" y="1631921"/>
                  <a:pt x="6478081" y="1777597"/>
                  <a:pt x="6865381" y="1870804"/>
                </a:cubicBezTo>
                <a:cubicBezTo>
                  <a:pt x="7298402" y="1974935"/>
                  <a:pt x="7740856" y="2021715"/>
                  <a:pt x="8183247" y="2036508"/>
                </a:cubicBezTo>
                <a:cubicBezTo>
                  <a:pt x="8625651" y="2051301"/>
                  <a:pt x="9087632" y="2031703"/>
                  <a:pt x="9538860" y="1972065"/>
                </a:cubicBezTo>
                <a:cubicBezTo>
                  <a:pt x="9922148" y="1921087"/>
                  <a:pt x="10305385" y="1841965"/>
                  <a:pt x="10677499" y="1694960"/>
                </a:cubicBezTo>
                <a:cubicBezTo>
                  <a:pt x="11044218" y="1549992"/>
                  <a:pt x="11399408" y="1339202"/>
                  <a:pt x="11684183" y="986766"/>
                </a:cubicBezTo>
                <a:cubicBezTo>
                  <a:pt x="11889932" y="732115"/>
                  <a:pt x="12044006" y="448165"/>
                  <a:pt x="12188825" y="155924"/>
                </a:cubicBezTo>
                <a:lnTo>
                  <a:pt x="12188825" y="195017"/>
                </a:lnTo>
                <a:cubicBezTo>
                  <a:pt x="12089270" y="391132"/>
                  <a:pt x="11984574" y="582385"/>
                  <a:pt x="11868259" y="761239"/>
                </a:cubicBezTo>
                <a:cubicBezTo>
                  <a:pt x="11639540" y="1112846"/>
                  <a:pt x="11358309" y="1373086"/>
                  <a:pt x="11036093" y="1549752"/>
                </a:cubicBezTo>
                <a:cubicBezTo>
                  <a:pt x="10668967" y="1750996"/>
                  <a:pt x="10279090" y="1863711"/>
                  <a:pt x="9890533" y="1936549"/>
                </a:cubicBezTo>
                <a:cubicBezTo>
                  <a:pt x="9457182" y="2017973"/>
                  <a:pt x="9020276" y="2054322"/>
                  <a:pt x="8585263" y="2060909"/>
                </a:cubicBezTo>
                <a:cubicBezTo>
                  <a:pt x="8126582" y="2067535"/>
                  <a:pt x="7667495" y="2040073"/>
                  <a:pt x="7214883" y="1963025"/>
                </a:cubicBezTo>
                <a:cubicBezTo>
                  <a:pt x="6829538" y="1897418"/>
                  <a:pt x="6440448" y="1799913"/>
                  <a:pt x="6081995" y="1610086"/>
                </a:cubicBezTo>
                <a:cubicBezTo>
                  <a:pt x="5772133" y="1445912"/>
                  <a:pt x="5487232" y="1210150"/>
                  <a:pt x="5203791" y="975607"/>
                </a:cubicBezTo>
                <a:lnTo>
                  <a:pt x="5203791" y="975602"/>
                </a:lnTo>
                <a:lnTo>
                  <a:pt x="5203791" y="975597"/>
                </a:lnTo>
                <a:lnTo>
                  <a:pt x="5203778" y="975593"/>
                </a:lnTo>
                <a:cubicBezTo>
                  <a:pt x="5077585" y="871169"/>
                  <a:pt x="4951685" y="766987"/>
                  <a:pt x="4824007" y="669470"/>
                </a:cubicBezTo>
                <a:cubicBezTo>
                  <a:pt x="4367218" y="320335"/>
                  <a:pt x="3870282" y="17317"/>
                  <a:pt x="3322509" y="16490"/>
                </a:cubicBezTo>
                <a:cubicBezTo>
                  <a:pt x="2804801" y="15641"/>
                  <a:pt x="2315229" y="274915"/>
                  <a:pt x="1826800" y="533579"/>
                </a:cubicBezTo>
                <a:cubicBezTo>
                  <a:pt x="1237742" y="845536"/>
                  <a:pt x="650361" y="1156606"/>
                  <a:pt x="17343" y="1009413"/>
                </a:cubicBezTo>
                <a:cubicBezTo>
                  <a:pt x="11552" y="1008060"/>
                  <a:pt x="5771" y="1006664"/>
                  <a:pt x="0" y="1005224"/>
                </a:cubicBezTo>
                <a:close/>
                <a:moveTo>
                  <a:pt x="0" y="1163985"/>
                </a:moveTo>
                <a:lnTo>
                  <a:pt x="0" y="1142920"/>
                </a:lnTo>
                <a:cubicBezTo>
                  <a:pt x="427759" y="1221807"/>
                  <a:pt x="879410" y="1109953"/>
                  <a:pt x="1298859" y="962935"/>
                </a:cubicBezTo>
                <a:cubicBezTo>
                  <a:pt x="1453429" y="908707"/>
                  <a:pt x="1606906" y="847935"/>
                  <a:pt x="1760295" y="787195"/>
                </a:cubicBezTo>
                <a:cubicBezTo>
                  <a:pt x="2154324" y="631167"/>
                  <a:pt x="2547795" y="475359"/>
                  <a:pt x="2957809" y="431306"/>
                </a:cubicBezTo>
                <a:cubicBezTo>
                  <a:pt x="3504097" y="372942"/>
                  <a:pt x="4060149" y="495313"/>
                  <a:pt x="4572752" y="709094"/>
                </a:cubicBezTo>
                <a:cubicBezTo>
                  <a:pt x="4823842" y="813698"/>
                  <a:pt x="5066819" y="946565"/>
                  <a:pt x="5301149" y="1101053"/>
                </a:cubicBezTo>
                <a:cubicBezTo>
                  <a:pt x="5447034" y="1197174"/>
                  <a:pt x="5588335" y="1303649"/>
                  <a:pt x="5729637" y="1410131"/>
                </a:cubicBezTo>
                <a:lnTo>
                  <a:pt x="5729649" y="1410144"/>
                </a:lnTo>
                <a:lnTo>
                  <a:pt x="5729662" y="1410144"/>
                </a:lnTo>
                <a:cubicBezTo>
                  <a:pt x="5836695" y="1490808"/>
                  <a:pt x="5943728" y="1571460"/>
                  <a:pt x="6052755" y="1647611"/>
                </a:cubicBezTo>
                <a:cubicBezTo>
                  <a:pt x="6379517" y="1875824"/>
                  <a:pt x="6744267" y="2000765"/>
                  <a:pt x="7110669" y="2084818"/>
                </a:cubicBezTo>
                <a:cubicBezTo>
                  <a:pt x="7527222" y="2180478"/>
                  <a:pt x="7952447" y="2221834"/>
                  <a:pt x="8377519" y="2229129"/>
                </a:cubicBezTo>
                <a:cubicBezTo>
                  <a:pt x="8803899" y="2236513"/>
                  <a:pt x="9232286" y="2208950"/>
                  <a:pt x="9657790" y="2137718"/>
                </a:cubicBezTo>
                <a:cubicBezTo>
                  <a:pt x="10036990" y="2074286"/>
                  <a:pt x="10413434" y="1972773"/>
                  <a:pt x="10776267" y="1797991"/>
                </a:cubicBezTo>
                <a:cubicBezTo>
                  <a:pt x="11139101" y="1623209"/>
                  <a:pt x="11457775" y="1386855"/>
                  <a:pt x="11730030" y="1040117"/>
                </a:cubicBezTo>
                <a:cubicBezTo>
                  <a:pt x="11908203" y="813206"/>
                  <a:pt x="12055345" y="559354"/>
                  <a:pt x="12188825" y="293936"/>
                </a:cubicBezTo>
                <a:lnTo>
                  <a:pt x="12188825" y="331738"/>
                </a:lnTo>
                <a:cubicBezTo>
                  <a:pt x="12102716" y="500307"/>
                  <a:pt x="12010932" y="663649"/>
                  <a:pt x="11910196" y="817784"/>
                </a:cubicBezTo>
                <a:cubicBezTo>
                  <a:pt x="11682176" y="1167009"/>
                  <a:pt x="11405922" y="1445684"/>
                  <a:pt x="11092554" y="1645234"/>
                </a:cubicBezTo>
                <a:cubicBezTo>
                  <a:pt x="10370443" y="2105224"/>
                  <a:pt x="9543812" y="2219545"/>
                  <a:pt x="8764235" y="2246868"/>
                </a:cubicBezTo>
                <a:cubicBezTo>
                  <a:pt x="8328853" y="2262128"/>
                  <a:pt x="7892924" y="2241532"/>
                  <a:pt x="7462774" y="2173751"/>
                </a:cubicBezTo>
                <a:cubicBezTo>
                  <a:pt x="7080184" y="2113556"/>
                  <a:pt x="6695588" y="2019515"/>
                  <a:pt x="6337364" y="1840814"/>
                </a:cubicBezTo>
                <a:cubicBezTo>
                  <a:pt x="6137442" y="1741286"/>
                  <a:pt x="5952971" y="1602550"/>
                  <a:pt x="5768540" y="1463461"/>
                </a:cubicBezTo>
                <a:cubicBezTo>
                  <a:pt x="5517792" y="1274430"/>
                  <a:pt x="5266462" y="1089870"/>
                  <a:pt x="4999742" y="940002"/>
                </a:cubicBezTo>
                <a:cubicBezTo>
                  <a:pt x="4490782" y="654192"/>
                  <a:pt x="3931201" y="471788"/>
                  <a:pt x="3370363" y="440825"/>
                </a:cubicBezTo>
                <a:cubicBezTo>
                  <a:pt x="3073692" y="424697"/>
                  <a:pt x="2774964" y="462292"/>
                  <a:pt x="2481848" y="545819"/>
                </a:cubicBezTo>
                <a:cubicBezTo>
                  <a:pt x="2234796" y="616218"/>
                  <a:pt x="1990791" y="713995"/>
                  <a:pt x="1747459" y="811509"/>
                </a:cubicBezTo>
                <a:lnTo>
                  <a:pt x="1747459" y="811509"/>
                </a:lnTo>
                <a:cubicBezTo>
                  <a:pt x="1702081" y="829694"/>
                  <a:pt x="1656715" y="847869"/>
                  <a:pt x="1611375" y="865857"/>
                </a:cubicBezTo>
                <a:cubicBezTo>
                  <a:pt x="1102495" y="1068019"/>
                  <a:pt x="562706" y="1250580"/>
                  <a:pt x="35443" y="1169900"/>
                </a:cubicBezTo>
                <a:cubicBezTo>
                  <a:pt x="23603" y="1168076"/>
                  <a:pt x="11788" y="1166104"/>
                  <a:pt x="0" y="1163985"/>
                </a:cubicBezTo>
                <a:close/>
                <a:moveTo>
                  <a:pt x="0" y="1329328"/>
                </a:moveTo>
                <a:lnTo>
                  <a:pt x="0" y="1309376"/>
                </a:lnTo>
                <a:cubicBezTo>
                  <a:pt x="432501" y="1355335"/>
                  <a:pt x="879083" y="1251528"/>
                  <a:pt x="1304839" y="1134366"/>
                </a:cubicBezTo>
                <a:cubicBezTo>
                  <a:pt x="1405994" y="1106506"/>
                  <a:pt x="1507047" y="1076983"/>
                  <a:pt x="1608112" y="1047457"/>
                </a:cubicBezTo>
                <a:lnTo>
                  <a:pt x="1608125" y="1047450"/>
                </a:lnTo>
                <a:lnTo>
                  <a:pt x="1608138" y="1047449"/>
                </a:lnTo>
                <a:cubicBezTo>
                  <a:pt x="2040879" y="921017"/>
                  <a:pt x="2473811" y="794532"/>
                  <a:pt x="2915935" y="798445"/>
                </a:cubicBezTo>
                <a:cubicBezTo>
                  <a:pt x="3199643" y="801129"/>
                  <a:pt x="3479973" y="843191"/>
                  <a:pt x="3759694" y="890075"/>
                </a:cubicBezTo>
                <a:cubicBezTo>
                  <a:pt x="3880528" y="910294"/>
                  <a:pt x="4001706" y="927957"/>
                  <a:pt x="4122908" y="945622"/>
                </a:cubicBezTo>
                <a:lnTo>
                  <a:pt x="4122921" y="945625"/>
                </a:lnTo>
                <a:lnTo>
                  <a:pt x="4122934" y="945626"/>
                </a:lnTo>
                <a:lnTo>
                  <a:pt x="4122947" y="945627"/>
                </a:lnTo>
                <a:lnTo>
                  <a:pt x="4122947" y="945628"/>
                </a:lnTo>
                <a:lnTo>
                  <a:pt x="4122959" y="945630"/>
                </a:lnTo>
                <a:lnTo>
                  <a:pt x="4122972" y="945631"/>
                </a:lnTo>
                <a:lnTo>
                  <a:pt x="4122985" y="945634"/>
                </a:lnTo>
                <a:cubicBezTo>
                  <a:pt x="4264883" y="966314"/>
                  <a:pt x="4406794" y="986999"/>
                  <a:pt x="4548172" y="1011789"/>
                </a:cubicBezTo>
                <a:cubicBezTo>
                  <a:pt x="4793738" y="1054825"/>
                  <a:pt x="5037540" y="1114766"/>
                  <a:pt x="5272137" y="1214708"/>
                </a:cubicBezTo>
                <a:cubicBezTo>
                  <a:pt x="5522782" y="1321716"/>
                  <a:pt x="5753164" y="1479745"/>
                  <a:pt x="5980600" y="1649368"/>
                </a:cubicBezTo>
                <a:lnTo>
                  <a:pt x="5994071" y="1659433"/>
                </a:lnTo>
                <a:lnTo>
                  <a:pt x="6002527" y="1665742"/>
                </a:lnTo>
                <a:lnTo>
                  <a:pt x="6002540" y="1665754"/>
                </a:lnTo>
                <a:cubicBezTo>
                  <a:pt x="6181119" y="1799116"/>
                  <a:pt x="6358441" y="1931543"/>
                  <a:pt x="6551735" y="2027594"/>
                </a:cubicBezTo>
                <a:cubicBezTo>
                  <a:pt x="6724042" y="2112975"/>
                  <a:pt x="6902786" y="2178303"/>
                  <a:pt x="7083295" y="2230217"/>
                </a:cubicBezTo>
                <a:cubicBezTo>
                  <a:pt x="7493995" y="2348735"/>
                  <a:pt x="7917289" y="2402128"/>
                  <a:pt x="8340293" y="2416225"/>
                </a:cubicBezTo>
                <a:cubicBezTo>
                  <a:pt x="9143562" y="2442726"/>
                  <a:pt x="9988463" y="2351972"/>
                  <a:pt x="10752816" y="1950976"/>
                </a:cubicBezTo>
                <a:cubicBezTo>
                  <a:pt x="11111929" y="1762362"/>
                  <a:pt x="11449497" y="1500961"/>
                  <a:pt x="11733534" y="1147769"/>
                </a:cubicBezTo>
                <a:cubicBezTo>
                  <a:pt x="11906362" y="933132"/>
                  <a:pt x="12055916" y="690429"/>
                  <a:pt x="12188825" y="432683"/>
                </a:cubicBezTo>
                <a:lnTo>
                  <a:pt x="12188825" y="469805"/>
                </a:lnTo>
                <a:cubicBezTo>
                  <a:pt x="12113788" y="613684"/>
                  <a:pt x="12033342" y="752734"/>
                  <a:pt x="11946064" y="885015"/>
                </a:cubicBezTo>
                <a:cubicBezTo>
                  <a:pt x="11703570" y="1252661"/>
                  <a:pt x="11410784" y="1552735"/>
                  <a:pt x="11083628" y="1775625"/>
                </a:cubicBezTo>
                <a:cubicBezTo>
                  <a:pt x="10365135" y="2265428"/>
                  <a:pt x="9547253" y="2411294"/>
                  <a:pt x="8760959" y="2437100"/>
                </a:cubicBezTo>
                <a:cubicBezTo>
                  <a:pt x="8324321" y="2451564"/>
                  <a:pt x="7886792" y="2423913"/>
                  <a:pt x="7457492" y="2340896"/>
                </a:cubicBezTo>
                <a:cubicBezTo>
                  <a:pt x="7084983" y="2268576"/>
                  <a:pt x="6710558" y="2157530"/>
                  <a:pt x="6370655" y="1950963"/>
                </a:cubicBezTo>
                <a:cubicBezTo>
                  <a:pt x="6239256" y="1871120"/>
                  <a:pt x="6113927" y="1776358"/>
                  <a:pt x="5988573" y="1681584"/>
                </a:cubicBezTo>
                <a:lnTo>
                  <a:pt x="5988573" y="1681584"/>
                </a:lnTo>
                <a:lnTo>
                  <a:pt x="5988573" y="1681584"/>
                </a:lnTo>
                <a:cubicBezTo>
                  <a:pt x="5904724" y="1618190"/>
                  <a:pt x="5820875" y="1554784"/>
                  <a:pt x="5735172" y="1495828"/>
                </a:cubicBezTo>
                <a:cubicBezTo>
                  <a:pt x="5492551" y="1328923"/>
                  <a:pt x="5235431" y="1206159"/>
                  <a:pt x="4966172" y="1127358"/>
                </a:cubicBezTo>
                <a:cubicBezTo>
                  <a:pt x="4711476" y="1052814"/>
                  <a:pt x="4470595" y="1017831"/>
                  <a:pt x="4222031" y="981730"/>
                </a:cubicBezTo>
                <a:cubicBezTo>
                  <a:pt x="4214223" y="980597"/>
                  <a:pt x="4206414" y="979463"/>
                  <a:pt x="4198606" y="978327"/>
                </a:cubicBezTo>
                <a:cubicBezTo>
                  <a:pt x="4192194" y="977395"/>
                  <a:pt x="4185782" y="976462"/>
                  <a:pt x="4179358" y="975526"/>
                </a:cubicBezTo>
                <a:cubicBezTo>
                  <a:pt x="4069112" y="959582"/>
                  <a:pt x="3959057" y="941508"/>
                  <a:pt x="3848990" y="923432"/>
                </a:cubicBezTo>
                <a:cubicBezTo>
                  <a:pt x="3682181" y="896038"/>
                  <a:pt x="3515308" y="868634"/>
                  <a:pt x="3347623" y="848614"/>
                </a:cubicBezTo>
                <a:cubicBezTo>
                  <a:pt x="3069273" y="815384"/>
                  <a:pt x="2777935" y="805547"/>
                  <a:pt x="2491929" y="848922"/>
                </a:cubicBezTo>
                <a:cubicBezTo>
                  <a:pt x="2205924" y="892298"/>
                  <a:pt x="1917747" y="976529"/>
                  <a:pt x="1633518" y="1060696"/>
                </a:cubicBezTo>
                <a:cubicBezTo>
                  <a:pt x="1117720" y="1213355"/>
                  <a:pt x="587211" y="1369470"/>
                  <a:pt x="60847" y="1334385"/>
                </a:cubicBezTo>
                <a:cubicBezTo>
                  <a:pt x="40524" y="1333045"/>
                  <a:pt x="20241" y="1331363"/>
                  <a:pt x="0" y="1329328"/>
                </a:cubicBezTo>
                <a:close/>
                <a:moveTo>
                  <a:pt x="0" y="1503123"/>
                </a:moveTo>
                <a:lnTo>
                  <a:pt x="0" y="1482388"/>
                </a:lnTo>
                <a:cubicBezTo>
                  <a:pt x="424666" y="1489708"/>
                  <a:pt x="853550" y="1397184"/>
                  <a:pt x="1274024" y="1306481"/>
                </a:cubicBezTo>
                <a:lnTo>
                  <a:pt x="1274024" y="1306481"/>
                </a:lnTo>
                <a:lnTo>
                  <a:pt x="1290479" y="1302928"/>
                </a:lnTo>
                <a:cubicBezTo>
                  <a:pt x="1339234" y="1292422"/>
                  <a:pt x="1388244" y="1281649"/>
                  <a:pt x="1437456" y="1270839"/>
                </a:cubicBezTo>
                <a:cubicBezTo>
                  <a:pt x="1904199" y="1168325"/>
                  <a:pt x="2389873" y="1061646"/>
                  <a:pt x="2862939" y="1122716"/>
                </a:cubicBezTo>
                <a:cubicBezTo>
                  <a:pt x="3053936" y="1147526"/>
                  <a:pt x="3242558" y="1191658"/>
                  <a:pt x="3431015" y="1235750"/>
                </a:cubicBezTo>
                <a:cubicBezTo>
                  <a:pt x="3502865" y="1252562"/>
                  <a:pt x="3574703" y="1269373"/>
                  <a:pt x="3646630" y="1285101"/>
                </a:cubicBezTo>
                <a:cubicBezTo>
                  <a:pt x="3907217" y="1342072"/>
                  <a:pt x="4179332" y="1374161"/>
                  <a:pt x="4451639" y="1374641"/>
                </a:cubicBezTo>
                <a:cubicBezTo>
                  <a:pt x="4506983" y="1374768"/>
                  <a:pt x="4562392" y="1374249"/>
                  <a:pt x="4617813" y="1373731"/>
                </a:cubicBezTo>
                <a:lnTo>
                  <a:pt x="4617838" y="1373731"/>
                </a:lnTo>
                <a:lnTo>
                  <a:pt x="4617851" y="1373731"/>
                </a:lnTo>
                <a:cubicBezTo>
                  <a:pt x="4812961" y="1371898"/>
                  <a:pt x="5008236" y="1370052"/>
                  <a:pt x="5201581" y="1396957"/>
                </a:cubicBezTo>
                <a:cubicBezTo>
                  <a:pt x="5449865" y="1431498"/>
                  <a:pt x="5686671" y="1519092"/>
                  <a:pt x="5909054" y="1660558"/>
                </a:cubicBezTo>
                <a:cubicBezTo>
                  <a:pt x="6016658" y="1729097"/>
                  <a:pt x="6120136" y="1807259"/>
                  <a:pt x="6223614" y="1885420"/>
                </a:cubicBezTo>
                <a:lnTo>
                  <a:pt x="6223627" y="1885420"/>
                </a:lnTo>
                <a:lnTo>
                  <a:pt x="6223627" y="1885420"/>
                </a:lnTo>
                <a:cubicBezTo>
                  <a:pt x="6328933" y="1964959"/>
                  <a:pt x="6434227" y="2044486"/>
                  <a:pt x="6543876" y="2113898"/>
                </a:cubicBezTo>
                <a:cubicBezTo>
                  <a:pt x="6704984" y="2215854"/>
                  <a:pt x="6874625" y="2294445"/>
                  <a:pt x="7047426" y="2358319"/>
                </a:cubicBezTo>
                <a:cubicBezTo>
                  <a:pt x="7449671" y="2506461"/>
                  <a:pt x="7870172" y="2576682"/>
                  <a:pt x="8290344" y="2600654"/>
                </a:cubicBezTo>
                <a:cubicBezTo>
                  <a:pt x="9100583" y="2647118"/>
                  <a:pt x="9949535" y="2540320"/>
                  <a:pt x="10714384" y="2110851"/>
                </a:cubicBezTo>
                <a:cubicBezTo>
                  <a:pt x="11089266" y="1900440"/>
                  <a:pt x="11442412" y="1616521"/>
                  <a:pt x="11743336" y="1247868"/>
                </a:cubicBezTo>
                <a:cubicBezTo>
                  <a:pt x="11909993" y="1043632"/>
                  <a:pt x="12058417" y="815668"/>
                  <a:pt x="12188825" y="571097"/>
                </a:cubicBezTo>
                <a:lnTo>
                  <a:pt x="12188825" y="606438"/>
                </a:lnTo>
                <a:cubicBezTo>
                  <a:pt x="12120555" y="733342"/>
                  <a:pt x="12047270" y="855805"/>
                  <a:pt x="11968588" y="972822"/>
                </a:cubicBezTo>
                <a:cubicBezTo>
                  <a:pt x="11700446" y="1371645"/>
                  <a:pt x="11402569" y="1669269"/>
                  <a:pt x="11063733" y="1911806"/>
                </a:cubicBezTo>
                <a:cubicBezTo>
                  <a:pt x="10338117" y="2430993"/>
                  <a:pt x="9522227" y="2611072"/>
                  <a:pt x="8718616" y="2629026"/>
                </a:cubicBezTo>
                <a:cubicBezTo>
                  <a:pt x="7919779" y="2646625"/>
                  <a:pt x="7065811" y="2528890"/>
                  <a:pt x="6370261" y="2017657"/>
                </a:cubicBezTo>
                <a:cubicBezTo>
                  <a:pt x="6329022" y="1987313"/>
                  <a:pt x="6287936" y="1956437"/>
                  <a:pt x="6246811" y="1925525"/>
                </a:cubicBezTo>
                <a:lnTo>
                  <a:pt x="6246786" y="1925512"/>
                </a:lnTo>
                <a:lnTo>
                  <a:pt x="6246786" y="1925499"/>
                </a:lnTo>
                <a:cubicBezTo>
                  <a:pt x="6058735" y="1784185"/>
                  <a:pt x="5870075" y="1642402"/>
                  <a:pt x="5663703" y="1549410"/>
                </a:cubicBezTo>
                <a:cubicBezTo>
                  <a:pt x="5412207" y="1436088"/>
                  <a:pt x="5156292" y="1401698"/>
                  <a:pt x="4893877" y="1395326"/>
                </a:cubicBezTo>
                <a:cubicBezTo>
                  <a:pt x="4797750" y="1393037"/>
                  <a:pt x="4701560" y="1393796"/>
                  <a:pt x="4605370" y="1394555"/>
                </a:cubicBezTo>
                <a:lnTo>
                  <a:pt x="4605357" y="1394555"/>
                </a:lnTo>
                <a:lnTo>
                  <a:pt x="4605345" y="1394555"/>
                </a:lnTo>
                <a:lnTo>
                  <a:pt x="4605332" y="1394555"/>
                </a:lnTo>
                <a:lnTo>
                  <a:pt x="4605332" y="1394555"/>
                </a:lnTo>
                <a:lnTo>
                  <a:pt x="4605319" y="1394555"/>
                </a:lnTo>
                <a:lnTo>
                  <a:pt x="4605307" y="1394555"/>
                </a:lnTo>
                <a:cubicBezTo>
                  <a:pt x="4441545" y="1395832"/>
                  <a:pt x="4277795" y="1397121"/>
                  <a:pt x="4114516" y="1383403"/>
                </a:cubicBezTo>
                <a:cubicBezTo>
                  <a:pt x="3886852" y="1364185"/>
                  <a:pt x="3662983" y="1312006"/>
                  <a:pt x="3439496" y="1259903"/>
                </a:cubicBezTo>
                <a:lnTo>
                  <a:pt x="3439496" y="1259903"/>
                </a:lnTo>
                <a:cubicBezTo>
                  <a:pt x="3388811" y="1248084"/>
                  <a:pt x="3338138" y="1236272"/>
                  <a:pt x="3287440" y="1224851"/>
                </a:cubicBezTo>
                <a:cubicBezTo>
                  <a:pt x="3027006" y="1165798"/>
                  <a:pt x="2766927" y="1119980"/>
                  <a:pt x="2500055" y="1127891"/>
                </a:cubicBezTo>
                <a:cubicBezTo>
                  <a:pt x="2213948" y="1136504"/>
                  <a:pt x="1928361" y="1188598"/>
                  <a:pt x="1644615" y="1248123"/>
                </a:cubicBezTo>
                <a:cubicBezTo>
                  <a:pt x="1554393" y="1267059"/>
                  <a:pt x="1464094" y="1286821"/>
                  <a:pt x="1373731" y="1306607"/>
                </a:cubicBezTo>
                <a:lnTo>
                  <a:pt x="1373719" y="1306607"/>
                </a:lnTo>
                <a:lnTo>
                  <a:pt x="1373706" y="1306607"/>
                </a:lnTo>
                <a:lnTo>
                  <a:pt x="1373706" y="1306607"/>
                </a:lnTo>
                <a:lnTo>
                  <a:pt x="1373693" y="1306620"/>
                </a:lnTo>
                <a:cubicBezTo>
                  <a:pt x="951478" y="1399030"/>
                  <a:pt x="527591" y="1491820"/>
                  <a:pt x="101997" y="1502428"/>
                </a:cubicBezTo>
                <a:cubicBezTo>
                  <a:pt x="67969" y="1503300"/>
                  <a:pt x="33965" y="1503540"/>
                  <a:pt x="0" y="1503123"/>
                </a:cubicBezTo>
                <a:close/>
                <a:moveTo>
                  <a:pt x="0" y="1682659"/>
                </a:moveTo>
                <a:lnTo>
                  <a:pt x="0" y="1662189"/>
                </a:lnTo>
                <a:cubicBezTo>
                  <a:pt x="324654" y="1635992"/>
                  <a:pt x="648758" y="1576770"/>
                  <a:pt x="972352" y="1517638"/>
                </a:cubicBezTo>
                <a:lnTo>
                  <a:pt x="972360" y="1517638"/>
                </a:lnTo>
                <a:lnTo>
                  <a:pt x="972380" y="1517638"/>
                </a:lnTo>
                <a:cubicBezTo>
                  <a:pt x="1081271" y="1497737"/>
                  <a:pt x="1190104" y="1477849"/>
                  <a:pt x="1298884" y="1459238"/>
                </a:cubicBezTo>
                <a:cubicBezTo>
                  <a:pt x="1806485" y="1372365"/>
                  <a:pt x="2336369" y="1293711"/>
                  <a:pt x="2842815" y="1411471"/>
                </a:cubicBezTo>
                <a:cubicBezTo>
                  <a:pt x="3006082" y="1449465"/>
                  <a:pt x="3165298" y="1509521"/>
                  <a:pt x="3324312" y="1569513"/>
                </a:cubicBezTo>
                <a:lnTo>
                  <a:pt x="3324324" y="1569513"/>
                </a:lnTo>
                <a:lnTo>
                  <a:pt x="3324350" y="1569526"/>
                </a:lnTo>
                <a:cubicBezTo>
                  <a:pt x="3403247" y="1599288"/>
                  <a:pt x="3482106" y="1629025"/>
                  <a:pt x="3561384" y="1656057"/>
                </a:cubicBezTo>
                <a:cubicBezTo>
                  <a:pt x="3819711" y="1744156"/>
                  <a:pt x="4081301" y="1805375"/>
                  <a:pt x="4352185" y="1792883"/>
                </a:cubicBezTo>
                <a:cubicBezTo>
                  <a:pt x="4516150" y="1785196"/>
                  <a:pt x="4680154" y="1755914"/>
                  <a:pt x="4843992" y="1726670"/>
                </a:cubicBezTo>
                <a:cubicBezTo>
                  <a:pt x="5147735" y="1672443"/>
                  <a:pt x="5450894" y="1618329"/>
                  <a:pt x="5752021" y="1702079"/>
                </a:cubicBezTo>
                <a:cubicBezTo>
                  <a:pt x="6023222" y="1777509"/>
                  <a:pt x="6252525" y="1949117"/>
                  <a:pt x="6481179" y="2120245"/>
                </a:cubicBezTo>
                <a:cubicBezTo>
                  <a:pt x="6643367" y="2241634"/>
                  <a:pt x="6805225" y="2362757"/>
                  <a:pt x="6981455" y="2449136"/>
                </a:cubicBezTo>
                <a:cubicBezTo>
                  <a:pt x="7368310" y="2638925"/>
                  <a:pt x="7782984" y="2735141"/>
                  <a:pt x="8197963" y="2776460"/>
                </a:cubicBezTo>
                <a:cubicBezTo>
                  <a:pt x="9028733" y="2858818"/>
                  <a:pt x="9895472" y="2735230"/>
                  <a:pt x="10674148" y="2270953"/>
                </a:cubicBezTo>
                <a:cubicBezTo>
                  <a:pt x="11273685" y="1913488"/>
                  <a:pt x="11808572" y="1392506"/>
                  <a:pt x="12188825" y="707899"/>
                </a:cubicBezTo>
                <a:lnTo>
                  <a:pt x="12188825" y="734219"/>
                </a:lnTo>
                <a:cubicBezTo>
                  <a:pt x="11882937" y="1277502"/>
                  <a:pt x="11479664" y="1725203"/>
                  <a:pt x="11025656" y="2060252"/>
                </a:cubicBezTo>
                <a:cubicBezTo>
                  <a:pt x="10668193" y="2324055"/>
                  <a:pt x="10285019" y="2525527"/>
                  <a:pt x="9889149" y="2644754"/>
                </a:cubicBezTo>
                <a:cubicBezTo>
                  <a:pt x="9493279" y="2763993"/>
                  <a:pt x="9051993" y="2820876"/>
                  <a:pt x="8632532" y="2819548"/>
                </a:cubicBezTo>
                <a:cubicBezTo>
                  <a:pt x="8213072" y="2818221"/>
                  <a:pt x="7785219" y="2762413"/>
                  <a:pt x="7377592" y="2630556"/>
                </a:cubicBezTo>
                <a:cubicBezTo>
                  <a:pt x="7187014" y="2568894"/>
                  <a:pt x="6999776" y="2490075"/>
                  <a:pt x="6820892" y="2386842"/>
                </a:cubicBezTo>
                <a:cubicBezTo>
                  <a:pt x="6689240" y="2310717"/>
                  <a:pt x="6565231" y="2216865"/>
                  <a:pt x="6441210" y="2123001"/>
                </a:cubicBezTo>
                <a:lnTo>
                  <a:pt x="6441197" y="2122988"/>
                </a:lnTo>
                <a:lnTo>
                  <a:pt x="6441197" y="2122988"/>
                </a:lnTo>
                <a:cubicBezTo>
                  <a:pt x="6373181" y="2071517"/>
                  <a:pt x="6305165" y="2020046"/>
                  <a:pt x="6235892" y="1971483"/>
                </a:cubicBezTo>
                <a:cubicBezTo>
                  <a:pt x="6000229" y="1806475"/>
                  <a:pt x="5753354" y="1694531"/>
                  <a:pt x="5481036" y="1679801"/>
                </a:cubicBezTo>
                <a:cubicBezTo>
                  <a:pt x="5271146" y="1668599"/>
                  <a:pt x="5061537" y="1707123"/>
                  <a:pt x="4852651" y="1745534"/>
                </a:cubicBezTo>
                <a:lnTo>
                  <a:pt x="4852651" y="1745534"/>
                </a:lnTo>
                <a:cubicBezTo>
                  <a:pt x="4818916" y="1751729"/>
                  <a:pt x="4785193" y="1757924"/>
                  <a:pt x="4751496" y="1763917"/>
                </a:cubicBezTo>
                <a:cubicBezTo>
                  <a:pt x="4509155" y="1806955"/>
                  <a:pt x="4263181" y="1834796"/>
                  <a:pt x="4020332" y="1797852"/>
                </a:cubicBezTo>
                <a:cubicBezTo>
                  <a:pt x="3777203" y="1760883"/>
                  <a:pt x="3541984" y="1673631"/>
                  <a:pt x="3308301" y="1586936"/>
                </a:cubicBezTo>
                <a:lnTo>
                  <a:pt x="3308276" y="1586936"/>
                </a:lnTo>
                <a:lnTo>
                  <a:pt x="3290424" y="1580311"/>
                </a:lnTo>
                <a:cubicBezTo>
                  <a:pt x="3284165" y="1577984"/>
                  <a:pt x="3277905" y="1575670"/>
                  <a:pt x="3271646" y="1573344"/>
                </a:cubicBezTo>
                <a:cubicBezTo>
                  <a:pt x="3013611" y="1477634"/>
                  <a:pt x="2757430" y="1399764"/>
                  <a:pt x="2486482" y="1380622"/>
                </a:cubicBezTo>
                <a:cubicBezTo>
                  <a:pt x="2210278" y="1361454"/>
                  <a:pt x="1932234" y="1385590"/>
                  <a:pt x="1655788" y="1424089"/>
                </a:cubicBezTo>
                <a:cubicBezTo>
                  <a:pt x="1436288" y="1454699"/>
                  <a:pt x="1217289" y="1494311"/>
                  <a:pt x="998293" y="1533922"/>
                </a:cubicBezTo>
                <a:lnTo>
                  <a:pt x="998280" y="1533935"/>
                </a:lnTo>
                <a:lnTo>
                  <a:pt x="998277" y="1533935"/>
                </a:lnTo>
                <a:cubicBezTo>
                  <a:pt x="703788" y="1587201"/>
                  <a:pt x="409310" y="1640480"/>
                  <a:pt x="113653" y="1671823"/>
                </a:cubicBezTo>
                <a:cubicBezTo>
                  <a:pt x="75767" y="1675907"/>
                  <a:pt x="37885" y="1679523"/>
                  <a:pt x="0" y="1682659"/>
                </a:cubicBezTo>
                <a:close/>
                <a:moveTo>
                  <a:pt x="0" y="1870551"/>
                </a:moveTo>
                <a:lnTo>
                  <a:pt x="0" y="1849829"/>
                </a:lnTo>
                <a:cubicBezTo>
                  <a:pt x="135001" y="1824909"/>
                  <a:pt x="269877" y="1798434"/>
                  <a:pt x="404746" y="1771971"/>
                </a:cubicBezTo>
                <a:lnTo>
                  <a:pt x="404754" y="1771971"/>
                </a:lnTo>
                <a:cubicBezTo>
                  <a:pt x="710535" y="1711953"/>
                  <a:pt x="1016283" y="1651935"/>
                  <a:pt x="1323389" y="1610098"/>
                </a:cubicBezTo>
                <a:cubicBezTo>
                  <a:pt x="1820414" y="1542292"/>
                  <a:pt x="2330872" y="1514022"/>
                  <a:pt x="2813994" y="1666943"/>
                </a:cubicBezTo>
                <a:cubicBezTo>
                  <a:pt x="3004368" y="1727100"/>
                  <a:pt x="3185880" y="1822317"/>
                  <a:pt x="3367087" y="1917382"/>
                </a:cubicBezTo>
                <a:cubicBezTo>
                  <a:pt x="3661612" y="2071897"/>
                  <a:pt x="3955350" y="2225994"/>
                  <a:pt x="4285070" y="2228409"/>
                </a:cubicBezTo>
                <a:cubicBezTo>
                  <a:pt x="4534573" y="2230242"/>
                  <a:pt x="4774820" y="2145266"/>
                  <a:pt x="5015295" y="2060227"/>
                </a:cubicBezTo>
                <a:lnTo>
                  <a:pt x="5015295" y="2060227"/>
                </a:lnTo>
                <a:cubicBezTo>
                  <a:pt x="5210368" y="1991245"/>
                  <a:pt x="5405566" y="1922199"/>
                  <a:pt x="5605971" y="1899416"/>
                </a:cubicBezTo>
                <a:cubicBezTo>
                  <a:pt x="5825180" y="1874521"/>
                  <a:pt x="6037874" y="1917622"/>
                  <a:pt x="6237974" y="2025508"/>
                </a:cubicBezTo>
                <a:cubicBezTo>
                  <a:pt x="6381117" y="2102721"/>
                  <a:pt x="6513861" y="2204336"/>
                  <a:pt x="6646668" y="2306013"/>
                </a:cubicBezTo>
                <a:lnTo>
                  <a:pt x="6646681" y="2306026"/>
                </a:lnTo>
                <a:cubicBezTo>
                  <a:pt x="6717376" y="2360140"/>
                  <a:pt x="6788097" y="2414291"/>
                  <a:pt x="6860417" y="2464763"/>
                </a:cubicBezTo>
                <a:cubicBezTo>
                  <a:pt x="7228939" y="2722397"/>
                  <a:pt x="7644539" y="2863863"/>
                  <a:pt x="8061283" y="2935197"/>
                </a:cubicBezTo>
                <a:cubicBezTo>
                  <a:pt x="8911149" y="3080444"/>
                  <a:pt x="9802012" y="2946778"/>
                  <a:pt x="10597727" y="2454181"/>
                </a:cubicBezTo>
                <a:cubicBezTo>
                  <a:pt x="11191842" y="2086146"/>
                  <a:pt x="11783052" y="1552318"/>
                  <a:pt x="12188825" y="847281"/>
                </a:cubicBezTo>
                <a:lnTo>
                  <a:pt x="12188825" y="876995"/>
                </a:lnTo>
                <a:cubicBezTo>
                  <a:pt x="11866240" y="1427541"/>
                  <a:pt x="11430249" y="1875596"/>
                  <a:pt x="10979084" y="2216094"/>
                </a:cubicBezTo>
                <a:cubicBezTo>
                  <a:pt x="10608938" y="2495310"/>
                  <a:pt x="10214883" y="2719982"/>
                  <a:pt x="9802647" y="2847414"/>
                </a:cubicBezTo>
                <a:cubicBezTo>
                  <a:pt x="9378577" y="2978526"/>
                  <a:pt x="8941671" y="3025647"/>
                  <a:pt x="8511520" y="3005127"/>
                </a:cubicBezTo>
                <a:cubicBezTo>
                  <a:pt x="8081356" y="2984607"/>
                  <a:pt x="7662848" y="2897848"/>
                  <a:pt x="7265581" y="2717390"/>
                </a:cubicBezTo>
                <a:cubicBezTo>
                  <a:pt x="7073429" y="2630227"/>
                  <a:pt x="6892920" y="2516803"/>
                  <a:pt x="6717782" y="2383606"/>
                </a:cubicBezTo>
                <a:cubicBezTo>
                  <a:pt x="6697531" y="2368181"/>
                  <a:pt x="6677280" y="2352655"/>
                  <a:pt x="6657003" y="2337103"/>
                </a:cubicBezTo>
                <a:cubicBezTo>
                  <a:pt x="6459760" y="2185851"/>
                  <a:pt x="6260054" y="2032702"/>
                  <a:pt x="6035094" y="1959484"/>
                </a:cubicBezTo>
                <a:cubicBezTo>
                  <a:pt x="5694987" y="1849133"/>
                  <a:pt x="5361725" y="1965300"/>
                  <a:pt x="5028360" y="2081505"/>
                </a:cubicBezTo>
                <a:cubicBezTo>
                  <a:pt x="4915144" y="2120965"/>
                  <a:pt x="4801915" y="2160438"/>
                  <a:pt x="4688406" y="2191047"/>
                </a:cubicBezTo>
                <a:cubicBezTo>
                  <a:pt x="4452451" y="2254707"/>
                  <a:pt x="4217004" y="2267995"/>
                  <a:pt x="3983435" y="2208103"/>
                </a:cubicBezTo>
                <a:cubicBezTo>
                  <a:pt x="3745905" y="2147124"/>
                  <a:pt x="3522672" y="2028302"/>
                  <a:pt x="3300531" y="1910074"/>
                </a:cubicBezTo>
                <a:cubicBezTo>
                  <a:pt x="3293687" y="1906433"/>
                  <a:pt x="3286856" y="1902792"/>
                  <a:pt x="3280013" y="1899163"/>
                </a:cubicBezTo>
                <a:cubicBezTo>
                  <a:pt x="3276826" y="1897456"/>
                  <a:pt x="3273627" y="1895762"/>
                  <a:pt x="3270427" y="1894055"/>
                </a:cubicBezTo>
                <a:cubicBezTo>
                  <a:pt x="3038319" y="1770656"/>
                  <a:pt x="2792282" y="1665375"/>
                  <a:pt x="2533803" y="1619328"/>
                </a:cubicBezTo>
                <a:cubicBezTo>
                  <a:pt x="2272454" y="1572725"/>
                  <a:pt x="2006471" y="1568527"/>
                  <a:pt x="1741224" y="1586645"/>
                </a:cubicBezTo>
                <a:cubicBezTo>
                  <a:pt x="1290492" y="1617684"/>
                  <a:pt x="841958" y="1706099"/>
                  <a:pt x="394018" y="1794413"/>
                </a:cubicBezTo>
                <a:cubicBezTo>
                  <a:pt x="319472" y="1809105"/>
                  <a:pt x="244942" y="1823796"/>
                  <a:pt x="170421" y="1838222"/>
                </a:cubicBezTo>
                <a:cubicBezTo>
                  <a:pt x="113612" y="1849146"/>
                  <a:pt x="56809" y="1859981"/>
                  <a:pt x="0" y="1870551"/>
                </a:cubicBezTo>
                <a:close/>
                <a:moveTo>
                  <a:pt x="0" y="2065714"/>
                </a:moveTo>
                <a:lnTo>
                  <a:pt x="0" y="2044890"/>
                </a:lnTo>
                <a:cubicBezTo>
                  <a:pt x="455157" y="1911111"/>
                  <a:pt x="914734" y="1801797"/>
                  <a:pt x="1377337" y="1754056"/>
                </a:cubicBezTo>
                <a:cubicBezTo>
                  <a:pt x="1874489" y="1702584"/>
                  <a:pt x="2385302" y="1720209"/>
                  <a:pt x="2855969" y="1921592"/>
                </a:cubicBezTo>
                <a:cubicBezTo>
                  <a:pt x="3045200" y="2002522"/>
                  <a:pt x="3221964" y="2124847"/>
                  <a:pt x="3398498" y="2247020"/>
                </a:cubicBezTo>
                <a:cubicBezTo>
                  <a:pt x="3677673" y="2440210"/>
                  <a:pt x="3956239" y="2632996"/>
                  <a:pt x="4282595" y="2660937"/>
                </a:cubicBezTo>
                <a:cubicBezTo>
                  <a:pt x="4600431" y="2688146"/>
                  <a:pt x="4895299" y="2535123"/>
                  <a:pt x="5189443" y="2382493"/>
                </a:cubicBezTo>
                <a:lnTo>
                  <a:pt x="5189443" y="2382480"/>
                </a:lnTo>
                <a:cubicBezTo>
                  <a:pt x="5295689" y="2327355"/>
                  <a:pt x="5401846" y="2272268"/>
                  <a:pt x="5508943" y="2225741"/>
                </a:cubicBezTo>
                <a:cubicBezTo>
                  <a:pt x="5702732" y="2141675"/>
                  <a:pt x="5904572" y="2088080"/>
                  <a:pt x="6105840" y="2114720"/>
                </a:cubicBezTo>
                <a:cubicBezTo>
                  <a:pt x="6337605" y="2144950"/>
                  <a:pt x="6546275" y="2279867"/>
                  <a:pt x="6743213" y="2427845"/>
                </a:cubicBezTo>
                <a:cubicBezTo>
                  <a:pt x="6771514" y="2449098"/>
                  <a:pt x="6799752" y="2470529"/>
                  <a:pt x="6828015" y="2491959"/>
                </a:cubicBezTo>
                <a:lnTo>
                  <a:pt x="6828015" y="2491972"/>
                </a:lnTo>
                <a:cubicBezTo>
                  <a:pt x="6996386" y="2619682"/>
                  <a:pt x="7165137" y="2747683"/>
                  <a:pt x="7348160" y="2843583"/>
                </a:cubicBezTo>
                <a:cubicBezTo>
                  <a:pt x="7561909" y="2955591"/>
                  <a:pt x="7769869" y="3031362"/>
                  <a:pt x="7989102" y="3085716"/>
                </a:cubicBezTo>
                <a:cubicBezTo>
                  <a:pt x="8439441" y="3197698"/>
                  <a:pt x="8908685" y="3208521"/>
                  <a:pt x="9368065" y="3119575"/>
                </a:cubicBezTo>
                <a:cubicBezTo>
                  <a:pt x="9827456" y="3030629"/>
                  <a:pt x="10216038" y="2845189"/>
                  <a:pt x="10612848" y="2579008"/>
                </a:cubicBezTo>
                <a:cubicBezTo>
                  <a:pt x="11009645" y="2312828"/>
                  <a:pt x="11416397" y="1967425"/>
                  <a:pt x="11762915" y="1561042"/>
                </a:cubicBezTo>
                <a:cubicBezTo>
                  <a:pt x="11914983" y="1382328"/>
                  <a:pt x="12060474" y="1186998"/>
                  <a:pt x="12188825" y="974856"/>
                </a:cubicBezTo>
                <a:lnTo>
                  <a:pt x="12188825" y="1016353"/>
                </a:lnTo>
                <a:cubicBezTo>
                  <a:pt x="11868335" y="1540244"/>
                  <a:pt x="11435733" y="1969233"/>
                  <a:pt x="11019574" y="2302764"/>
                </a:cubicBezTo>
                <a:cubicBezTo>
                  <a:pt x="10645859" y="2602234"/>
                  <a:pt x="10246193" y="2864394"/>
                  <a:pt x="9826262" y="3014559"/>
                </a:cubicBezTo>
                <a:cubicBezTo>
                  <a:pt x="9406332" y="3164737"/>
                  <a:pt x="8930638" y="3224704"/>
                  <a:pt x="8483829" y="3187343"/>
                </a:cubicBezTo>
                <a:cubicBezTo>
                  <a:pt x="8041984" y="3150349"/>
                  <a:pt x="7602361" y="3024876"/>
                  <a:pt x="7203913" y="2784551"/>
                </a:cubicBezTo>
                <a:cubicBezTo>
                  <a:pt x="7085276" y="2713028"/>
                  <a:pt x="6970866" y="2626687"/>
                  <a:pt x="6856620" y="2540472"/>
                </a:cubicBezTo>
                <a:lnTo>
                  <a:pt x="6856620" y="2540472"/>
                </a:lnTo>
                <a:cubicBezTo>
                  <a:pt x="6556141" y="2313713"/>
                  <a:pt x="6256829" y="2087852"/>
                  <a:pt x="5884892" y="2134620"/>
                </a:cubicBezTo>
                <a:cubicBezTo>
                  <a:pt x="5641598" y="2165306"/>
                  <a:pt x="5414213" y="2285025"/>
                  <a:pt x="5186599" y="2404846"/>
                </a:cubicBezTo>
                <a:lnTo>
                  <a:pt x="5186599" y="2404846"/>
                </a:lnTo>
                <a:cubicBezTo>
                  <a:pt x="5018571" y="2493312"/>
                  <a:pt x="4850416" y="2581841"/>
                  <a:pt x="4675659" y="2634652"/>
                </a:cubicBezTo>
                <a:cubicBezTo>
                  <a:pt x="4451245" y="2702269"/>
                  <a:pt x="4226564" y="2697578"/>
                  <a:pt x="4008486" y="2620024"/>
                </a:cubicBezTo>
                <a:cubicBezTo>
                  <a:pt x="3776098" y="2537197"/>
                  <a:pt x="3564038" y="2388145"/>
                  <a:pt x="3354098" y="2240597"/>
                </a:cubicBezTo>
                <a:lnTo>
                  <a:pt x="3354098" y="2240597"/>
                </a:lnTo>
                <a:cubicBezTo>
                  <a:pt x="3345515" y="2234553"/>
                  <a:pt x="3336932" y="2228522"/>
                  <a:pt x="3328349" y="2222491"/>
                </a:cubicBezTo>
                <a:cubicBezTo>
                  <a:pt x="3109979" y="2069153"/>
                  <a:pt x="2869694" y="1931619"/>
                  <a:pt x="2614909" y="1856290"/>
                </a:cubicBezTo>
                <a:cubicBezTo>
                  <a:pt x="2360125" y="1780960"/>
                  <a:pt x="2079566" y="1749314"/>
                  <a:pt x="1807679" y="1750263"/>
                </a:cubicBezTo>
                <a:cubicBezTo>
                  <a:pt x="1269949" y="1752235"/>
                  <a:pt x="730936" y="1862561"/>
                  <a:pt x="201180" y="2008313"/>
                </a:cubicBezTo>
                <a:cubicBezTo>
                  <a:pt x="134006" y="2026848"/>
                  <a:pt x="66943" y="2046028"/>
                  <a:pt x="0" y="2065714"/>
                </a:cubicBezTo>
                <a:close/>
                <a:moveTo>
                  <a:pt x="0" y="2268260"/>
                </a:moveTo>
                <a:lnTo>
                  <a:pt x="0" y="2247032"/>
                </a:lnTo>
                <a:cubicBezTo>
                  <a:pt x="857006" y="1896609"/>
                  <a:pt x="1813329" y="1728958"/>
                  <a:pt x="2663538" y="2055814"/>
                </a:cubicBezTo>
                <a:cubicBezTo>
                  <a:pt x="2875306" y="2137086"/>
                  <a:pt x="3078808" y="2252507"/>
                  <a:pt x="3264256" y="2406616"/>
                </a:cubicBezTo>
                <a:cubicBezTo>
                  <a:pt x="3326013" y="2457961"/>
                  <a:pt x="3386856" y="2511329"/>
                  <a:pt x="3447724" y="2564709"/>
                </a:cubicBezTo>
                <a:lnTo>
                  <a:pt x="3447762" y="2564734"/>
                </a:lnTo>
                <a:lnTo>
                  <a:pt x="3447774" y="2564747"/>
                </a:lnTo>
                <a:cubicBezTo>
                  <a:pt x="3600236" y="2698475"/>
                  <a:pt x="3752774" y="2832267"/>
                  <a:pt x="3919698" y="2934426"/>
                </a:cubicBezTo>
                <a:cubicBezTo>
                  <a:pt x="4153279" y="3077397"/>
                  <a:pt x="4388929" y="3137440"/>
                  <a:pt x="4640210" y="3076284"/>
                </a:cubicBezTo>
                <a:cubicBezTo>
                  <a:pt x="4850810" y="3025053"/>
                  <a:pt x="5048256" y="2901616"/>
                  <a:pt x="5239532" y="2772540"/>
                </a:cubicBezTo>
                <a:cubicBezTo>
                  <a:pt x="5266779" y="2754169"/>
                  <a:pt x="5294115" y="2735546"/>
                  <a:pt x="5321565" y="2716846"/>
                </a:cubicBezTo>
                <a:cubicBezTo>
                  <a:pt x="5663855" y="2483741"/>
                  <a:pt x="6022207" y="2239699"/>
                  <a:pt x="6409684" y="2336421"/>
                </a:cubicBezTo>
                <a:cubicBezTo>
                  <a:pt x="6646110" y="2395528"/>
                  <a:pt x="6852837" y="2557907"/>
                  <a:pt x="7054829" y="2716568"/>
                </a:cubicBezTo>
                <a:cubicBezTo>
                  <a:pt x="7061291" y="2721638"/>
                  <a:pt x="7067754" y="2726721"/>
                  <a:pt x="7074216" y="2731778"/>
                </a:cubicBezTo>
                <a:cubicBezTo>
                  <a:pt x="7282391" y="2895168"/>
                  <a:pt x="7514563" y="3046724"/>
                  <a:pt x="7755699" y="3150601"/>
                </a:cubicBezTo>
                <a:cubicBezTo>
                  <a:pt x="8232155" y="3355525"/>
                  <a:pt x="8748795" y="3415985"/>
                  <a:pt x="9254493" y="3330023"/>
                </a:cubicBezTo>
                <a:cubicBezTo>
                  <a:pt x="9735710" y="3248208"/>
                  <a:pt x="10179319" y="3018061"/>
                  <a:pt x="10608759" y="2711486"/>
                </a:cubicBezTo>
                <a:cubicBezTo>
                  <a:pt x="11038200" y="2404897"/>
                  <a:pt x="11424738" y="2066384"/>
                  <a:pt x="11780562" y="1651278"/>
                </a:cubicBezTo>
                <a:cubicBezTo>
                  <a:pt x="11923959" y="1483981"/>
                  <a:pt x="12063928" y="1302005"/>
                  <a:pt x="12188825" y="1104588"/>
                </a:cubicBezTo>
                <a:lnTo>
                  <a:pt x="12188825" y="1133215"/>
                </a:lnTo>
                <a:cubicBezTo>
                  <a:pt x="12161807" y="1175614"/>
                  <a:pt x="12134191" y="1217211"/>
                  <a:pt x="12106144" y="1257994"/>
                </a:cubicBezTo>
                <a:cubicBezTo>
                  <a:pt x="11789946" y="1717643"/>
                  <a:pt x="11408804" y="2097563"/>
                  <a:pt x="11012006" y="2425266"/>
                </a:cubicBezTo>
                <a:cubicBezTo>
                  <a:pt x="10615209" y="2752956"/>
                  <a:pt x="10205157" y="3045991"/>
                  <a:pt x="9764341" y="3212390"/>
                </a:cubicBezTo>
                <a:cubicBezTo>
                  <a:pt x="9282983" y="3393936"/>
                  <a:pt x="8775116" y="3433522"/>
                  <a:pt x="8288706" y="3337002"/>
                </a:cubicBezTo>
                <a:cubicBezTo>
                  <a:pt x="8048484" y="3289147"/>
                  <a:pt x="7813037" y="3208255"/>
                  <a:pt x="7588191" y="3093378"/>
                </a:cubicBezTo>
                <a:cubicBezTo>
                  <a:pt x="7379014" y="2986491"/>
                  <a:pt x="7178418" y="2833304"/>
                  <a:pt x="6979588" y="2681445"/>
                </a:cubicBezTo>
                <a:lnTo>
                  <a:pt x="6978864" y="2680889"/>
                </a:lnTo>
                <a:cubicBezTo>
                  <a:pt x="6964225" y="2669712"/>
                  <a:pt x="6949586" y="2658535"/>
                  <a:pt x="6934972" y="2647384"/>
                </a:cubicBezTo>
                <a:cubicBezTo>
                  <a:pt x="6707307" y="2473576"/>
                  <a:pt x="6462541" y="2321805"/>
                  <a:pt x="6187949" y="2334726"/>
                </a:cubicBezTo>
                <a:cubicBezTo>
                  <a:pt x="5969528" y="2345081"/>
                  <a:pt x="5760096" y="2452702"/>
                  <a:pt x="5562764" y="2578225"/>
                </a:cubicBezTo>
                <a:cubicBezTo>
                  <a:pt x="5491383" y="2623614"/>
                  <a:pt x="5419952" y="2672455"/>
                  <a:pt x="5348114" y="2721575"/>
                </a:cubicBezTo>
                <a:lnTo>
                  <a:pt x="5348063" y="2721613"/>
                </a:lnTo>
                <a:cubicBezTo>
                  <a:pt x="5044942" y="2928850"/>
                  <a:pt x="4734724" y="3140942"/>
                  <a:pt x="4391786" y="3119929"/>
                </a:cubicBezTo>
                <a:cubicBezTo>
                  <a:pt x="4037079" y="3098258"/>
                  <a:pt x="3754831" y="2852648"/>
                  <a:pt x="3473168" y="2607519"/>
                </a:cubicBezTo>
                <a:cubicBezTo>
                  <a:pt x="3348524" y="2499065"/>
                  <a:pt x="3224008" y="2390698"/>
                  <a:pt x="3093372" y="2301866"/>
                </a:cubicBezTo>
                <a:cubicBezTo>
                  <a:pt x="2665696" y="2011487"/>
                  <a:pt x="2172988" y="1907571"/>
                  <a:pt x="1687695" y="1907761"/>
                </a:cubicBezTo>
                <a:cubicBezTo>
                  <a:pt x="1189024" y="1907685"/>
                  <a:pt x="687306" y="2014787"/>
                  <a:pt x="201907" y="2190478"/>
                </a:cubicBezTo>
                <a:cubicBezTo>
                  <a:pt x="134331" y="2215032"/>
                  <a:pt x="67029" y="2240963"/>
                  <a:pt x="0" y="22682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20388" y="3456430"/>
            <a:ext cx="7532342" cy="135000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050">
                <a:solidFill>
                  <a:schemeClr val="accent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2025-04-16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5624513"/>
            <a:ext cx="2057400" cy="273844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820388" y="5114542"/>
            <a:ext cx="7532342" cy="434724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 7" descr="C:/Users/kingsoft/AppData/Local/Temp/fig2wpp/@svg_UnionUnion_#color-2113&amp;617.svg"/>
          <p:cNvSpPr/>
          <p:nvPr userDrawn="1">
            <p:custDataLst>
              <p:tags r:id="rId3"/>
            </p:custDataLst>
          </p:nvPr>
        </p:nvSpPr>
        <p:spPr>
          <a:xfrm>
            <a:off x="0" y="857250"/>
            <a:ext cx="1088015" cy="527351"/>
          </a:xfrm>
          <a:custGeom>
            <a:avLst/>
            <a:gdLst>
              <a:gd name="connsiteX0" fmla="*/ 0 w 1450687"/>
              <a:gd name="connsiteY0" fmla="*/ 397131 h 703135"/>
              <a:gd name="connsiteX1" fmla="*/ 73149 w 1450687"/>
              <a:gd name="connsiteY1" fmla="*/ 375585 h 703135"/>
              <a:gd name="connsiteX2" fmla="*/ 219214 w 1450687"/>
              <a:gd name="connsiteY2" fmla="*/ 334969 h 703135"/>
              <a:gd name="connsiteX3" fmla="*/ 791957 w 1450687"/>
              <a:gd name="connsiteY3" fmla="*/ 129145 h 703135"/>
              <a:gd name="connsiteX4" fmla="*/ 962788 w 1450687"/>
              <a:gd name="connsiteY4" fmla="*/ 0 h 703135"/>
              <a:gd name="connsiteX5" fmla="*/ 990538 w 1450687"/>
              <a:gd name="connsiteY5" fmla="*/ 0 h 703135"/>
              <a:gd name="connsiteX6" fmla="*/ 543929 w 1450687"/>
              <a:gd name="connsiteY6" fmla="*/ 255902 h 703135"/>
              <a:gd name="connsiteX7" fmla="*/ 208127 w 1450687"/>
              <a:gd name="connsiteY7" fmla="*/ 354366 h 703135"/>
              <a:gd name="connsiteX8" fmla="*/ 208122 w 1450687"/>
              <a:gd name="connsiteY8" fmla="*/ 354368 h 703135"/>
              <a:gd name="connsiteX9" fmla="*/ 208117 w 1450687"/>
              <a:gd name="connsiteY9" fmla="*/ 354369 h 703135"/>
              <a:gd name="connsiteX10" fmla="*/ 208111 w 1450687"/>
              <a:gd name="connsiteY10" fmla="*/ 354372 h 703135"/>
              <a:gd name="connsiteX11" fmla="*/ 208105 w 1450687"/>
              <a:gd name="connsiteY11" fmla="*/ 354373 h 703135"/>
              <a:gd name="connsiteX12" fmla="*/ 208099 w 1450687"/>
              <a:gd name="connsiteY12" fmla="*/ 354376 h 703135"/>
              <a:gd name="connsiteX13" fmla="*/ 0 w 1450687"/>
              <a:gd name="connsiteY13" fmla="*/ 412802 h 703135"/>
              <a:gd name="connsiteX14" fmla="*/ 1300845 w 1450687"/>
              <a:gd name="connsiteY14" fmla="*/ 0 h 703135"/>
              <a:gd name="connsiteX15" fmla="*/ 1314837 w 1450687"/>
              <a:gd name="connsiteY15" fmla="*/ 21936 h 703135"/>
              <a:gd name="connsiteX16" fmla="*/ 1435934 w 1450687"/>
              <a:gd name="connsiteY16" fmla="*/ 454046 h 703135"/>
              <a:gd name="connsiteX17" fmla="*/ 494630 w 1450687"/>
              <a:gd name="connsiteY17" fmla="*/ 675967 h 703135"/>
              <a:gd name="connsiteX18" fmla="*/ 291135 w 1450687"/>
              <a:gd name="connsiteY18" fmla="*/ 681279 h 703135"/>
              <a:gd name="connsiteX19" fmla="*/ 0 w 1450687"/>
              <a:gd name="connsiteY19" fmla="*/ 703135 h 703135"/>
              <a:gd name="connsiteX20" fmla="*/ 0 w 1450687"/>
              <a:gd name="connsiteY20" fmla="*/ 692666 h 703135"/>
              <a:gd name="connsiteX21" fmla="*/ 474990 w 1450687"/>
              <a:gd name="connsiteY21" fmla="*/ 663858 h 703135"/>
              <a:gd name="connsiteX22" fmla="*/ 538755 w 1450687"/>
              <a:gd name="connsiteY22" fmla="*/ 662058 h 703135"/>
              <a:gd name="connsiteX23" fmla="*/ 538759 w 1450687"/>
              <a:gd name="connsiteY23" fmla="*/ 662058 h 703135"/>
              <a:gd name="connsiteX24" fmla="*/ 1226189 w 1450687"/>
              <a:gd name="connsiteY24" fmla="*/ 590592 h 703135"/>
              <a:gd name="connsiteX25" fmla="*/ 1396095 w 1450687"/>
              <a:gd name="connsiteY25" fmla="*/ 216959 h 703135"/>
              <a:gd name="connsiteX26" fmla="*/ 1282797 w 1450687"/>
              <a:gd name="connsiteY26" fmla="*/ 0 h 703135"/>
              <a:gd name="connsiteX27" fmla="*/ 1249573 w 1450687"/>
              <a:gd name="connsiteY27" fmla="*/ 412796 h 703135"/>
              <a:gd name="connsiteX28" fmla="*/ 633987 w 1450687"/>
              <a:gd name="connsiteY28" fmla="*/ 590888 h 703135"/>
              <a:gd name="connsiteX29" fmla="*/ 426770 w 1450687"/>
              <a:gd name="connsiteY29" fmla="*/ 610661 h 703135"/>
              <a:gd name="connsiteX30" fmla="*/ 426739 w 1450687"/>
              <a:gd name="connsiteY30" fmla="*/ 610664 h 703135"/>
              <a:gd name="connsiteX31" fmla="*/ 426709 w 1450687"/>
              <a:gd name="connsiteY31" fmla="*/ 610667 h 703135"/>
              <a:gd name="connsiteX32" fmla="*/ 0 w 1450687"/>
              <a:gd name="connsiteY32" fmla="*/ 657413 h 703135"/>
              <a:gd name="connsiteX33" fmla="*/ 0 w 1450687"/>
              <a:gd name="connsiteY33" fmla="*/ 641958 h 703135"/>
              <a:gd name="connsiteX34" fmla="*/ 395179 w 1450687"/>
              <a:gd name="connsiteY34" fmla="*/ 600952 h 703135"/>
              <a:gd name="connsiteX35" fmla="*/ 395184 w 1450687"/>
              <a:gd name="connsiteY35" fmla="*/ 600952 h 703135"/>
              <a:gd name="connsiteX36" fmla="*/ 395198 w 1450687"/>
              <a:gd name="connsiteY36" fmla="*/ 600951 h 703135"/>
              <a:gd name="connsiteX37" fmla="*/ 395208 w 1450687"/>
              <a:gd name="connsiteY37" fmla="*/ 600950 h 703135"/>
              <a:gd name="connsiteX38" fmla="*/ 886314 w 1450687"/>
              <a:gd name="connsiteY38" fmla="*/ 544384 h 703135"/>
              <a:gd name="connsiteX39" fmla="*/ 1214964 w 1450687"/>
              <a:gd name="connsiteY39" fmla="*/ 420228 h 703135"/>
              <a:gd name="connsiteX40" fmla="*/ 1301844 w 1450687"/>
              <a:gd name="connsiteY40" fmla="*/ 188351 h 703135"/>
              <a:gd name="connsiteX41" fmla="*/ 1258427 w 1450687"/>
              <a:gd name="connsiteY41" fmla="*/ 0 h 703135"/>
              <a:gd name="connsiteX42" fmla="*/ 1276060 w 1450687"/>
              <a:gd name="connsiteY42" fmla="*/ 0 h 703135"/>
              <a:gd name="connsiteX43" fmla="*/ 1249573 w 1450687"/>
              <a:gd name="connsiteY43" fmla="*/ 412796 h 703135"/>
              <a:gd name="connsiteX44" fmla="*/ 0 w 1450687"/>
              <a:gd name="connsiteY44" fmla="*/ 582514 h 703135"/>
              <a:gd name="connsiteX45" fmla="*/ 362572 w 1450687"/>
              <a:gd name="connsiteY45" fmla="*/ 521332 h 703135"/>
              <a:gd name="connsiteX46" fmla="*/ 372455 w 1450687"/>
              <a:gd name="connsiteY46" fmla="*/ 519852 h 703135"/>
              <a:gd name="connsiteX47" fmla="*/ 384834 w 1450687"/>
              <a:gd name="connsiteY47" fmla="*/ 517999 h 703135"/>
              <a:gd name="connsiteX48" fmla="*/ 384838 w 1450687"/>
              <a:gd name="connsiteY48" fmla="*/ 517998 h 703135"/>
              <a:gd name="connsiteX49" fmla="*/ 384840 w 1450687"/>
              <a:gd name="connsiteY49" fmla="*/ 517998 h 703135"/>
              <a:gd name="connsiteX50" fmla="*/ 1085968 w 1450687"/>
              <a:gd name="connsiteY50" fmla="*/ 305683 h 703135"/>
              <a:gd name="connsiteX51" fmla="*/ 1203652 w 1450687"/>
              <a:gd name="connsiteY51" fmla="*/ 0 h 703135"/>
              <a:gd name="connsiteX52" fmla="*/ 1221763 w 1450687"/>
              <a:gd name="connsiteY52" fmla="*/ 0 h 703135"/>
              <a:gd name="connsiteX53" fmla="*/ 884398 w 1450687"/>
              <a:gd name="connsiteY53" fmla="*/ 430811 h 703135"/>
              <a:gd name="connsiteX54" fmla="*/ 328764 w 1450687"/>
              <a:gd name="connsiteY54" fmla="*/ 540074 h 703135"/>
              <a:gd name="connsiteX55" fmla="*/ 328752 w 1450687"/>
              <a:gd name="connsiteY55" fmla="*/ 540076 h 703135"/>
              <a:gd name="connsiteX56" fmla="*/ 328601 w 1450687"/>
              <a:gd name="connsiteY56" fmla="*/ 540097 h 703135"/>
              <a:gd name="connsiteX57" fmla="*/ 328577 w 1450687"/>
              <a:gd name="connsiteY57" fmla="*/ 540101 h 703135"/>
              <a:gd name="connsiteX58" fmla="*/ 87028 w 1450687"/>
              <a:gd name="connsiteY58" fmla="*/ 577141 h 703135"/>
              <a:gd name="connsiteX59" fmla="*/ 0 w 1450687"/>
              <a:gd name="connsiteY59" fmla="*/ 593337 h 703135"/>
              <a:gd name="connsiteX60" fmla="*/ 0 w 1450687"/>
              <a:gd name="connsiteY60" fmla="*/ 499760 h 703135"/>
              <a:gd name="connsiteX61" fmla="*/ 243873 w 1450687"/>
              <a:gd name="connsiteY61" fmla="*/ 445614 h 703135"/>
              <a:gd name="connsiteX62" fmla="*/ 243875 w 1450687"/>
              <a:gd name="connsiteY62" fmla="*/ 445613 h 703135"/>
              <a:gd name="connsiteX63" fmla="*/ 579572 w 1450687"/>
              <a:gd name="connsiteY63" fmla="*/ 368430 h 703135"/>
              <a:gd name="connsiteX64" fmla="*/ 1105416 w 1450687"/>
              <a:gd name="connsiteY64" fmla="*/ 13585 h 703135"/>
              <a:gd name="connsiteX65" fmla="*/ 1111088 w 1450687"/>
              <a:gd name="connsiteY65" fmla="*/ 0 h 703135"/>
              <a:gd name="connsiteX66" fmla="*/ 1133274 w 1450687"/>
              <a:gd name="connsiteY66" fmla="*/ 0 h 703135"/>
              <a:gd name="connsiteX67" fmla="*/ 966977 w 1450687"/>
              <a:gd name="connsiteY67" fmla="*/ 216864 h 703135"/>
              <a:gd name="connsiteX68" fmla="*/ 345839 w 1450687"/>
              <a:gd name="connsiteY68" fmla="*/ 436144 h 703135"/>
              <a:gd name="connsiteX69" fmla="*/ 0 w 1450687"/>
              <a:gd name="connsiteY69" fmla="*/ 514228 h 7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450687" h="703135">
                <a:moveTo>
                  <a:pt x="0" y="397131"/>
                </a:moveTo>
                <a:cubicBezTo>
                  <a:pt x="23971" y="389870"/>
                  <a:pt x="48352" y="382695"/>
                  <a:pt x="73149" y="375585"/>
                </a:cubicBezTo>
                <a:cubicBezTo>
                  <a:pt x="121420" y="361743"/>
                  <a:pt x="170333" y="348352"/>
                  <a:pt x="219214" y="334969"/>
                </a:cubicBezTo>
                <a:cubicBezTo>
                  <a:pt x="428352" y="277712"/>
                  <a:pt x="636887" y="220620"/>
                  <a:pt x="791957" y="129145"/>
                </a:cubicBezTo>
                <a:cubicBezTo>
                  <a:pt x="857875" y="90315"/>
                  <a:pt x="915109" y="47065"/>
                  <a:pt x="962788" y="0"/>
                </a:cubicBezTo>
                <a:lnTo>
                  <a:pt x="990538" y="0"/>
                </a:lnTo>
                <a:cubicBezTo>
                  <a:pt x="887166" y="105527"/>
                  <a:pt x="739124" y="190460"/>
                  <a:pt x="543929" y="255902"/>
                </a:cubicBezTo>
                <a:cubicBezTo>
                  <a:pt x="436595" y="291888"/>
                  <a:pt x="322368" y="323125"/>
                  <a:pt x="208127" y="354366"/>
                </a:cubicBezTo>
                <a:lnTo>
                  <a:pt x="208122" y="354368"/>
                </a:lnTo>
                <a:lnTo>
                  <a:pt x="208117" y="354369"/>
                </a:lnTo>
                <a:lnTo>
                  <a:pt x="208111" y="354372"/>
                </a:lnTo>
                <a:lnTo>
                  <a:pt x="208105" y="354373"/>
                </a:lnTo>
                <a:lnTo>
                  <a:pt x="208099" y="354376"/>
                </a:lnTo>
                <a:cubicBezTo>
                  <a:pt x="138212" y="373487"/>
                  <a:pt x="68320" y="392599"/>
                  <a:pt x="0" y="412802"/>
                </a:cubicBezTo>
                <a:close/>
                <a:moveTo>
                  <a:pt x="1300845" y="0"/>
                </a:moveTo>
                <a:cubicBezTo>
                  <a:pt x="1305572" y="7311"/>
                  <a:pt x="1310236" y="14624"/>
                  <a:pt x="1314837" y="21936"/>
                </a:cubicBezTo>
                <a:cubicBezTo>
                  <a:pt x="1406939" y="168290"/>
                  <a:pt x="1484014" y="326736"/>
                  <a:pt x="1435934" y="454046"/>
                </a:cubicBezTo>
                <a:cubicBezTo>
                  <a:pt x="1358367" y="658411"/>
                  <a:pt x="890169" y="667928"/>
                  <a:pt x="494630" y="675967"/>
                </a:cubicBezTo>
                <a:cubicBezTo>
                  <a:pt x="423557" y="677411"/>
                  <a:pt x="354830" y="678808"/>
                  <a:pt x="291135" y="681279"/>
                </a:cubicBezTo>
                <a:cubicBezTo>
                  <a:pt x="191221" y="685156"/>
                  <a:pt x="94128" y="692566"/>
                  <a:pt x="0" y="703135"/>
                </a:cubicBezTo>
                <a:lnTo>
                  <a:pt x="0" y="692666"/>
                </a:lnTo>
                <a:cubicBezTo>
                  <a:pt x="150612" y="676670"/>
                  <a:pt x="307657" y="668772"/>
                  <a:pt x="474990" y="663858"/>
                </a:cubicBezTo>
                <a:cubicBezTo>
                  <a:pt x="496114" y="663239"/>
                  <a:pt x="517387" y="662650"/>
                  <a:pt x="538755" y="662058"/>
                </a:cubicBezTo>
                <a:lnTo>
                  <a:pt x="538759" y="662058"/>
                </a:lnTo>
                <a:cubicBezTo>
                  <a:pt x="782283" y="655315"/>
                  <a:pt x="1038113" y="648231"/>
                  <a:pt x="1226189" y="590592"/>
                </a:cubicBezTo>
                <a:cubicBezTo>
                  <a:pt x="1446108" y="523159"/>
                  <a:pt x="1454653" y="372401"/>
                  <a:pt x="1396095" y="216959"/>
                </a:cubicBezTo>
                <a:cubicBezTo>
                  <a:pt x="1368933" y="145101"/>
                  <a:pt x="1329840" y="72775"/>
                  <a:pt x="1282797" y="0"/>
                </a:cubicBezTo>
                <a:close/>
                <a:moveTo>
                  <a:pt x="1249573" y="412796"/>
                </a:moveTo>
                <a:cubicBezTo>
                  <a:pt x="1140664" y="528536"/>
                  <a:pt x="880414" y="565566"/>
                  <a:pt x="633987" y="590888"/>
                </a:cubicBezTo>
                <a:cubicBezTo>
                  <a:pt x="565248" y="598010"/>
                  <a:pt x="495936" y="604342"/>
                  <a:pt x="426770" y="610661"/>
                </a:cubicBezTo>
                <a:lnTo>
                  <a:pt x="426739" y="610664"/>
                </a:lnTo>
                <a:lnTo>
                  <a:pt x="426709" y="610667"/>
                </a:lnTo>
                <a:cubicBezTo>
                  <a:pt x="281618" y="623922"/>
                  <a:pt x="137171" y="637118"/>
                  <a:pt x="0" y="657413"/>
                </a:cubicBezTo>
                <a:lnTo>
                  <a:pt x="0" y="641958"/>
                </a:lnTo>
                <a:cubicBezTo>
                  <a:pt x="126934" y="623663"/>
                  <a:pt x="261074" y="612307"/>
                  <a:pt x="395179" y="600952"/>
                </a:cubicBezTo>
                <a:lnTo>
                  <a:pt x="395184" y="600952"/>
                </a:lnTo>
                <a:lnTo>
                  <a:pt x="395198" y="600951"/>
                </a:lnTo>
                <a:lnTo>
                  <a:pt x="395208" y="600950"/>
                </a:lnTo>
                <a:cubicBezTo>
                  <a:pt x="563759" y="586679"/>
                  <a:pt x="732254" y="572413"/>
                  <a:pt x="886314" y="544384"/>
                </a:cubicBezTo>
                <a:cubicBezTo>
                  <a:pt x="1021135" y="519969"/>
                  <a:pt x="1144068" y="484200"/>
                  <a:pt x="1214964" y="420228"/>
                </a:cubicBezTo>
                <a:cubicBezTo>
                  <a:pt x="1285855" y="356257"/>
                  <a:pt x="1307001" y="273847"/>
                  <a:pt x="1301844" y="188351"/>
                </a:cubicBezTo>
                <a:cubicBezTo>
                  <a:pt x="1298191" y="126625"/>
                  <a:pt x="1282607" y="63816"/>
                  <a:pt x="1258427" y="0"/>
                </a:cubicBezTo>
                <a:lnTo>
                  <a:pt x="1276060" y="0"/>
                </a:lnTo>
                <a:cubicBezTo>
                  <a:pt x="1333025" y="148123"/>
                  <a:pt x="1353437" y="302415"/>
                  <a:pt x="1249573" y="412796"/>
                </a:cubicBezTo>
                <a:close/>
                <a:moveTo>
                  <a:pt x="0" y="582514"/>
                </a:moveTo>
                <a:cubicBezTo>
                  <a:pt x="116369" y="559395"/>
                  <a:pt x="237947" y="540024"/>
                  <a:pt x="362572" y="521332"/>
                </a:cubicBezTo>
                <a:lnTo>
                  <a:pt x="372455" y="519852"/>
                </a:lnTo>
                <a:lnTo>
                  <a:pt x="384834" y="517999"/>
                </a:lnTo>
                <a:lnTo>
                  <a:pt x="384838" y="517998"/>
                </a:lnTo>
                <a:lnTo>
                  <a:pt x="384840" y="517998"/>
                </a:lnTo>
                <a:cubicBezTo>
                  <a:pt x="658468" y="477051"/>
                  <a:pt x="946976" y="433877"/>
                  <a:pt x="1085968" y="305683"/>
                </a:cubicBezTo>
                <a:cubicBezTo>
                  <a:pt x="1178275" y="220546"/>
                  <a:pt x="1208913" y="113631"/>
                  <a:pt x="1203652" y="0"/>
                </a:cubicBezTo>
                <a:lnTo>
                  <a:pt x="1221763" y="0"/>
                </a:lnTo>
                <a:cubicBezTo>
                  <a:pt x="1232123" y="183279"/>
                  <a:pt x="1151882" y="344829"/>
                  <a:pt x="884398" y="430811"/>
                </a:cubicBezTo>
                <a:cubicBezTo>
                  <a:pt x="720825" y="483351"/>
                  <a:pt x="524346" y="511778"/>
                  <a:pt x="328764" y="540074"/>
                </a:cubicBezTo>
                <a:lnTo>
                  <a:pt x="328752" y="540076"/>
                </a:lnTo>
                <a:lnTo>
                  <a:pt x="328601" y="540097"/>
                </a:lnTo>
                <a:lnTo>
                  <a:pt x="328577" y="540101"/>
                </a:lnTo>
                <a:cubicBezTo>
                  <a:pt x="247089" y="551891"/>
                  <a:pt x="165758" y="563659"/>
                  <a:pt x="87028" y="577141"/>
                </a:cubicBezTo>
                <a:cubicBezTo>
                  <a:pt x="57495" y="582193"/>
                  <a:pt x="28493" y="587596"/>
                  <a:pt x="0" y="593337"/>
                </a:cubicBezTo>
                <a:close/>
                <a:moveTo>
                  <a:pt x="0" y="499760"/>
                </a:moveTo>
                <a:cubicBezTo>
                  <a:pt x="79877" y="480649"/>
                  <a:pt x="161872" y="463132"/>
                  <a:pt x="243873" y="445614"/>
                </a:cubicBezTo>
                <a:lnTo>
                  <a:pt x="243875" y="445613"/>
                </a:lnTo>
                <a:cubicBezTo>
                  <a:pt x="357643" y="421309"/>
                  <a:pt x="471422" y="397002"/>
                  <a:pt x="579572" y="368430"/>
                </a:cubicBezTo>
                <a:cubicBezTo>
                  <a:pt x="852234" y="296642"/>
                  <a:pt x="1034505" y="175760"/>
                  <a:pt x="1105416" y="13585"/>
                </a:cubicBezTo>
                <a:cubicBezTo>
                  <a:pt x="1107388" y="9075"/>
                  <a:pt x="1109279" y="4546"/>
                  <a:pt x="1111088" y="0"/>
                </a:cubicBezTo>
                <a:lnTo>
                  <a:pt x="1133274" y="0"/>
                </a:lnTo>
                <a:cubicBezTo>
                  <a:pt x="1102011" y="80679"/>
                  <a:pt x="1047860" y="154632"/>
                  <a:pt x="966977" y="216864"/>
                </a:cubicBezTo>
                <a:cubicBezTo>
                  <a:pt x="822514" y="328015"/>
                  <a:pt x="587233" y="384593"/>
                  <a:pt x="345839" y="436144"/>
                </a:cubicBezTo>
                <a:cubicBezTo>
                  <a:pt x="228714" y="461125"/>
                  <a:pt x="112000" y="486086"/>
                  <a:pt x="0" y="51422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5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11" name="图片 8" descr="C:/Users/kingsoft/AppData/Local/Temp/fig2wpp/@svg_UnionUnion_#color-2113&amp;643.svg"/>
          <p:cNvSpPr/>
          <p:nvPr userDrawn="1">
            <p:custDataLst>
              <p:tags r:id="rId4"/>
            </p:custDataLst>
          </p:nvPr>
        </p:nvSpPr>
        <p:spPr>
          <a:xfrm>
            <a:off x="7453429" y="2574014"/>
            <a:ext cx="1690571" cy="3426736"/>
          </a:xfrm>
          <a:custGeom>
            <a:avLst/>
            <a:gdLst>
              <a:gd name="connsiteX0" fmla="*/ 2254096 w 2254095"/>
              <a:gd name="connsiteY0" fmla="*/ 1324093 h 4568981"/>
              <a:gd name="connsiteX1" fmla="*/ 2146978 w 2254095"/>
              <a:gd name="connsiteY1" fmla="*/ 1706858 h 4568981"/>
              <a:gd name="connsiteX2" fmla="*/ 2254096 w 2254095"/>
              <a:gd name="connsiteY2" fmla="*/ 2708622 h 4568981"/>
              <a:gd name="connsiteX3" fmla="*/ 2254096 w 2254095"/>
              <a:gd name="connsiteY3" fmla="*/ 2777837 h 4568981"/>
              <a:gd name="connsiteX4" fmla="*/ 2190782 w 2254095"/>
              <a:gd name="connsiteY4" fmla="*/ 2498259 h 4568981"/>
              <a:gd name="connsiteX5" fmla="*/ 2220682 w 2254095"/>
              <a:gd name="connsiteY5" fmla="*/ 1350420 h 4568981"/>
              <a:gd name="connsiteX6" fmla="*/ 2254096 w 2254095"/>
              <a:gd name="connsiteY6" fmla="*/ 1274830 h 4568981"/>
              <a:gd name="connsiteX7" fmla="*/ 2254096 w 2254095"/>
              <a:gd name="connsiteY7" fmla="*/ 810923 h 4568981"/>
              <a:gd name="connsiteX8" fmla="*/ 2254096 w 2254095"/>
              <a:gd name="connsiteY8" fmla="*/ 848534 h 4568981"/>
              <a:gd name="connsiteX9" fmla="*/ 2004593 w 2254095"/>
              <a:gd name="connsiteY9" fmla="*/ 1416016 h 4568981"/>
              <a:gd name="connsiteX10" fmla="*/ 2105990 w 2254095"/>
              <a:gd name="connsiteY10" fmla="*/ 2653237 h 4568981"/>
              <a:gd name="connsiteX11" fmla="*/ 2207413 w 2254095"/>
              <a:gd name="connsiteY11" fmla="*/ 3022502 h 4568981"/>
              <a:gd name="connsiteX12" fmla="*/ 2207413 w 2254095"/>
              <a:gd name="connsiteY12" fmla="*/ 3022515 h 4568981"/>
              <a:gd name="connsiteX13" fmla="*/ 2254096 w 2254095"/>
              <a:gd name="connsiteY13" fmla="*/ 3188987 h 4568981"/>
              <a:gd name="connsiteX14" fmla="*/ 2254096 w 2254095"/>
              <a:gd name="connsiteY14" fmla="*/ 3247496 h 4568981"/>
              <a:gd name="connsiteX15" fmla="*/ 2190173 w 2254095"/>
              <a:gd name="connsiteY15" fmla="*/ 3018553 h 4568981"/>
              <a:gd name="connsiteX16" fmla="*/ 2190173 w 2254095"/>
              <a:gd name="connsiteY16" fmla="*/ 3018540 h 4568981"/>
              <a:gd name="connsiteX17" fmla="*/ 2190160 w 2254095"/>
              <a:gd name="connsiteY17" fmla="*/ 3018527 h 4568981"/>
              <a:gd name="connsiteX18" fmla="*/ 1984194 w 2254095"/>
              <a:gd name="connsiteY18" fmla="*/ 2177762 h 4568981"/>
              <a:gd name="connsiteX19" fmla="*/ 2254096 w 2254095"/>
              <a:gd name="connsiteY19" fmla="*/ 810923 h 4568981"/>
              <a:gd name="connsiteX20" fmla="*/ 2254096 w 2254095"/>
              <a:gd name="connsiteY20" fmla="*/ 385257 h 4568981"/>
              <a:gd name="connsiteX21" fmla="*/ 2254096 w 2254095"/>
              <a:gd name="connsiteY21" fmla="*/ 414618 h 4568981"/>
              <a:gd name="connsiteX22" fmla="*/ 1834008 w 2254095"/>
              <a:gd name="connsiteY22" fmla="*/ 1170113 h 4568981"/>
              <a:gd name="connsiteX23" fmla="*/ 1897335 w 2254095"/>
              <a:gd name="connsiteY23" fmla="*/ 2387121 h 4568981"/>
              <a:gd name="connsiteX24" fmla="*/ 2156416 w 2254095"/>
              <a:gd name="connsiteY24" fmla="*/ 3237463 h 4568981"/>
              <a:gd name="connsiteX25" fmla="*/ 2254096 w 2254095"/>
              <a:gd name="connsiteY25" fmla="*/ 3536014 h 4568981"/>
              <a:gd name="connsiteX26" fmla="*/ 2254096 w 2254095"/>
              <a:gd name="connsiteY26" fmla="*/ 3585315 h 4568981"/>
              <a:gd name="connsiteX27" fmla="*/ 2162340 w 2254095"/>
              <a:gd name="connsiteY27" fmla="*/ 3304290 h 4568981"/>
              <a:gd name="connsiteX28" fmla="*/ 2152255 w 2254095"/>
              <a:gd name="connsiteY28" fmla="*/ 3273823 h 4568981"/>
              <a:gd name="connsiteX29" fmla="*/ 2145354 w 2254095"/>
              <a:gd name="connsiteY29" fmla="*/ 3252969 h 4568981"/>
              <a:gd name="connsiteX30" fmla="*/ 1790230 w 2254095"/>
              <a:gd name="connsiteY30" fmla="*/ 1934760 h 4568981"/>
              <a:gd name="connsiteX31" fmla="*/ 2254096 w 2254095"/>
              <a:gd name="connsiteY31" fmla="*/ 385257 h 4568981"/>
              <a:gd name="connsiteX32" fmla="*/ 2254096 w 2254095"/>
              <a:gd name="connsiteY32" fmla="*/ 0 h 4568981"/>
              <a:gd name="connsiteX33" fmla="*/ 2254096 w 2254095"/>
              <a:gd name="connsiteY33" fmla="*/ 24812 h 4568981"/>
              <a:gd name="connsiteX34" fmla="*/ 1999887 w 2254095"/>
              <a:gd name="connsiteY34" fmla="*/ 245928 h 4568981"/>
              <a:gd name="connsiteX35" fmla="*/ 1594045 w 2254095"/>
              <a:gd name="connsiteY35" fmla="*/ 1186940 h 4568981"/>
              <a:gd name="connsiteX36" fmla="*/ 1779028 w 2254095"/>
              <a:gd name="connsiteY36" fmla="*/ 2471665 h 4568981"/>
              <a:gd name="connsiteX37" fmla="*/ 2254096 w 2254095"/>
              <a:gd name="connsiteY37" fmla="*/ 3766964 h 4568981"/>
              <a:gd name="connsiteX38" fmla="*/ 2254096 w 2254095"/>
              <a:gd name="connsiteY38" fmla="*/ 3804429 h 4568981"/>
              <a:gd name="connsiteX39" fmla="*/ 2205256 w 2254095"/>
              <a:gd name="connsiteY39" fmla="*/ 3683309 h 4568981"/>
              <a:gd name="connsiteX40" fmla="*/ 2205243 w 2254095"/>
              <a:gd name="connsiteY40" fmla="*/ 3683283 h 4568981"/>
              <a:gd name="connsiteX41" fmla="*/ 2094040 w 2254095"/>
              <a:gd name="connsiteY41" fmla="*/ 3405230 h 4568981"/>
              <a:gd name="connsiteX42" fmla="*/ 1640474 w 2254095"/>
              <a:gd name="connsiteY42" fmla="*/ 1999517 h 4568981"/>
              <a:gd name="connsiteX43" fmla="*/ 1640690 w 2254095"/>
              <a:gd name="connsiteY43" fmla="*/ 825134 h 4568981"/>
              <a:gd name="connsiteX44" fmla="*/ 2207679 w 2254095"/>
              <a:gd name="connsiteY44" fmla="*/ 33010 h 4568981"/>
              <a:gd name="connsiteX45" fmla="*/ 2254096 w 2254095"/>
              <a:gd name="connsiteY45" fmla="*/ 0 h 4568981"/>
              <a:gd name="connsiteX46" fmla="*/ 2254096 w 2254095"/>
              <a:gd name="connsiteY46" fmla="*/ 4002688 h 4568981"/>
              <a:gd name="connsiteX47" fmla="*/ 1539356 w 2254095"/>
              <a:gd name="connsiteY47" fmla="*/ 4027492 h 4568981"/>
              <a:gd name="connsiteX48" fmla="*/ 1539318 w 2254095"/>
              <a:gd name="connsiteY48" fmla="*/ 4027492 h 4568981"/>
              <a:gd name="connsiteX49" fmla="*/ 1539306 w 2254095"/>
              <a:gd name="connsiteY49" fmla="*/ 4027492 h 4568981"/>
              <a:gd name="connsiteX50" fmla="*/ 1000203 w 2254095"/>
              <a:gd name="connsiteY50" fmla="*/ 4029777 h 4568981"/>
              <a:gd name="connsiteX51" fmla="*/ 48583 w 2254095"/>
              <a:gd name="connsiteY51" fmla="*/ 4534806 h 4568981"/>
              <a:gd name="connsiteX52" fmla="*/ 25657 w 2254095"/>
              <a:gd name="connsiteY52" fmla="*/ 4568981 h 4568981"/>
              <a:gd name="connsiteX53" fmla="*/ 0 w 2254095"/>
              <a:gd name="connsiteY53" fmla="*/ 4568981 h 4568981"/>
              <a:gd name="connsiteX54" fmla="*/ 187831 w 2254095"/>
              <a:gd name="connsiteY54" fmla="*/ 4344788 h 4568981"/>
              <a:gd name="connsiteX55" fmla="*/ 646509 w 2254095"/>
              <a:gd name="connsiteY55" fmla="*/ 4084210 h 4568981"/>
              <a:gd name="connsiteX56" fmla="*/ 1257622 w 2254095"/>
              <a:gd name="connsiteY56" fmla="*/ 4007235 h 4568981"/>
              <a:gd name="connsiteX57" fmla="*/ 1524134 w 2254095"/>
              <a:gd name="connsiteY57" fmla="*/ 4012289 h 4568981"/>
              <a:gd name="connsiteX58" fmla="*/ 1524146 w 2254095"/>
              <a:gd name="connsiteY58" fmla="*/ 4012289 h 4568981"/>
              <a:gd name="connsiteX59" fmla="*/ 1524210 w 2254095"/>
              <a:gd name="connsiteY59" fmla="*/ 4012302 h 4568981"/>
              <a:gd name="connsiteX60" fmla="*/ 2254096 w 2254095"/>
              <a:gd name="connsiteY60" fmla="*/ 3982483 h 4568981"/>
              <a:gd name="connsiteX61" fmla="*/ 2254096 w 2254095"/>
              <a:gd name="connsiteY61" fmla="*/ 4083625 h 4568981"/>
              <a:gd name="connsiteX62" fmla="*/ 2209988 w 2254095"/>
              <a:gd name="connsiteY62" fmla="*/ 4096364 h 4568981"/>
              <a:gd name="connsiteX63" fmla="*/ 1481890 w 2254095"/>
              <a:gd name="connsiteY63" fmla="*/ 4160168 h 4568981"/>
              <a:gd name="connsiteX64" fmla="*/ 737074 w 2254095"/>
              <a:gd name="connsiteY64" fmla="*/ 4213940 h 4568981"/>
              <a:gd name="connsiteX65" fmla="*/ 210134 w 2254095"/>
              <a:gd name="connsiteY65" fmla="*/ 4458453 h 4568981"/>
              <a:gd name="connsiteX66" fmla="*/ 89150 w 2254095"/>
              <a:gd name="connsiteY66" fmla="*/ 4568981 h 4568981"/>
              <a:gd name="connsiteX67" fmla="*/ 60260 w 2254095"/>
              <a:gd name="connsiteY67" fmla="*/ 4568981 h 4568981"/>
              <a:gd name="connsiteX68" fmla="*/ 396428 w 2254095"/>
              <a:gd name="connsiteY68" fmla="*/ 4315972 h 4568981"/>
              <a:gd name="connsiteX69" fmla="*/ 1012068 w 2254095"/>
              <a:gd name="connsiteY69" fmla="*/ 4154923 h 4568981"/>
              <a:gd name="connsiteX70" fmla="*/ 1433113 w 2254095"/>
              <a:gd name="connsiteY70" fmla="*/ 4144128 h 4568981"/>
              <a:gd name="connsiteX71" fmla="*/ 1433139 w 2254095"/>
              <a:gd name="connsiteY71" fmla="*/ 4144128 h 4568981"/>
              <a:gd name="connsiteX72" fmla="*/ 1810197 w 2254095"/>
              <a:gd name="connsiteY72" fmla="*/ 4136331 h 4568981"/>
              <a:gd name="connsiteX73" fmla="*/ 2254096 w 2254095"/>
              <a:gd name="connsiteY73" fmla="*/ 4065718 h 4568981"/>
              <a:gd name="connsiteX74" fmla="*/ 2254096 w 2254095"/>
              <a:gd name="connsiteY74" fmla="*/ 4179028 h 4568981"/>
              <a:gd name="connsiteX75" fmla="*/ 1937054 w 2254095"/>
              <a:gd name="connsiteY75" fmla="*/ 4270468 h 4568981"/>
              <a:gd name="connsiteX76" fmla="*/ 1350973 w 2254095"/>
              <a:gd name="connsiteY76" fmla="*/ 4295754 h 4568981"/>
              <a:gd name="connsiteX77" fmla="*/ 1350973 w 2254095"/>
              <a:gd name="connsiteY77" fmla="*/ 4295754 h 4568981"/>
              <a:gd name="connsiteX78" fmla="*/ 1198311 w 2254095"/>
              <a:gd name="connsiteY78" fmla="*/ 4294916 h 4568981"/>
              <a:gd name="connsiteX79" fmla="*/ 508022 w 2254095"/>
              <a:gd name="connsiteY79" fmla="*/ 4389315 h 4568981"/>
              <a:gd name="connsiteX80" fmla="*/ 158919 w 2254095"/>
              <a:gd name="connsiteY80" fmla="*/ 4568981 h 4568981"/>
              <a:gd name="connsiteX81" fmla="*/ 120320 w 2254095"/>
              <a:gd name="connsiteY81" fmla="*/ 4568981 h 4568981"/>
              <a:gd name="connsiteX82" fmla="*/ 757148 w 2254095"/>
              <a:gd name="connsiteY82" fmla="*/ 4310498 h 4568981"/>
              <a:gd name="connsiteX83" fmla="*/ 1389842 w 2254095"/>
              <a:gd name="connsiteY83" fmla="*/ 4283054 h 4568981"/>
              <a:gd name="connsiteX84" fmla="*/ 1389855 w 2254095"/>
              <a:gd name="connsiteY84" fmla="*/ 4283054 h 4568981"/>
              <a:gd name="connsiteX85" fmla="*/ 1390045 w 2254095"/>
              <a:gd name="connsiteY85" fmla="*/ 4283054 h 4568981"/>
              <a:gd name="connsiteX86" fmla="*/ 1508175 w 2254095"/>
              <a:gd name="connsiteY86" fmla="*/ 4283663 h 4568981"/>
              <a:gd name="connsiteX87" fmla="*/ 2212195 w 2254095"/>
              <a:gd name="connsiteY87" fmla="*/ 4176678 h 4568981"/>
              <a:gd name="connsiteX88" fmla="*/ 2254096 w 2254095"/>
              <a:gd name="connsiteY88" fmla="*/ 4156981 h 4568981"/>
              <a:gd name="connsiteX89" fmla="*/ 2254096 w 2254095"/>
              <a:gd name="connsiteY89" fmla="*/ 4299005 h 4568981"/>
              <a:gd name="connsiteX90" fmla="*/ 1689898 w 2254095"/>
              <a:gd name="connsiteY90" fmla="*/ 4436571 h 4568981"/>
              <a:gd name="connsiteX91" fmla="*/ 1338579 w 2254095"/>
              <a:gd name="connsiteY91" fmla="*/ 4424646 h 4568981"/>
              <a:gd name="connsiteX92" fmla="*/ 1338567 w 2254095"/>
              <a:gd name="connsiteY92" fmla="*/ 4424646 h 4568981"/>
              <a:gd name="connsiteX93" fmla="*/ 930255 w 2254095"/>
              <a:gd name="connsiteY93" fmla="*/ 4413597 h 4568981"/>
              <a:gd name="connsiteX94" fmla="*/ 233574 w 2254095"/>
              <a:gd name="connsiteY94" fmla="*/ 4568981 h 4568981"/>
              <a:gd name="connsiteX95" fmla="*/ 196218 w 2254095"/>
              <a:gd name="connsiteY95" fmla="*/ 4568981 h 4568981"/>
              <a:gd name="connsiteX96" fmla="*/ 509654 w 2254095"/>
              <a:gd name="connsiteY96" fmla="*/ 4453856 h 4568981"/>
              <a:gd name="connsiteX97" fmla="*/ 1203260 w 2254095"/>
              <a:gd name="connsiteY97" fmla="*/ 4402180 h 4568981"/>
              <a:gd name="connsiteX98" fmla="*/ 1355325 w 2254095"/>
              <a:gd name="connsiteY98" fmla="*/ 4409495 h 4568981"/>
              <a:gd name="connsiteX99" fmla="*/ 1355363 w 2254095"/>
              <a:gd name="connsiteY99" fmla="*/ 4409495 h 4568981"/>
              <a:gd name="connsiteX100" fmla="*/ 1966713 w 2254095"/>
              <a:gd name="connsiteY100" fmla="*/ 4393341 h 4568981"/>
              <a:gd name="connsiteX101" fmla="*/ 2254096 w 2254095"/>
              <a:gd name="connsiteY101" fmla="*/ 4274011 h 4568981"/>
              <a:gd name="connsiteX102" fmla="*/ 2254096 w 2254095"/>
              <a:gd name="connsiteY102" fmla="*/ 4453869 h 4568981"/>
              <a:gd name="connsiteX103" fmla="*/ 2105216 w 2254095"/>
              <a:gd name="connsiteY103" fmla="*/ 4533447 h 4568981"/>
              <a:gd name="connsiteX104" fmla="*/ 1926829 w 2254095"/>
              <a:gd name="connsiteY104" fmla="*/ 4568981 h 4568981"/>
              <a:gd name="connsiteX105" fmla="*/ 1681906 w 2254095"/>
              <a:gd name="connsiteY105" fmla="*/ 4568981 h 4568981"/>
              <a:gd name="connsiteX106" fmla="*/ 1443465 w 2254095"/>
              <a:gd name="connsiteY106" fmla="*/ 4547175 h 4568981"/>
              <a:gd name="connsiteX107" fmla="*/ 649399 w 2254095"/>
              <a:gd name="connsiteY107" fmla="*/ 4513648 h 4568981"/>
              <a:gd name="connsiteX108" fmla="*/ 350960 w 2254095"/>
              <a:gd name="connsiteY108" fmla="*/ 4568981 h 4568981"/>
              <a:gd name="connsiteX109" fmla="*/ 286576 w 2254095"/>
              <a:gd name="connsiteY109" fmla="*/ 4568981 h 4568981"/>
              <a:gd name="connsiteX110" fmla="*/ 891907 w 2254095"/>
              <a:gd name="connsiteY110" fmla="*/ 4486914 h 4568981"/>
              <a:gd name="connsiteX111" fmla="*/ 1343349 w 2254095"/>
              <a:gd name="connsiteY111" fmla="*/ 4523884 h 4568981"/>
              <a:gd name="connsiteX112" fmla="*/ 1343387 w 2254095"/>
              <a:gd name="connsiteY112" fmla="*/ 4523884 h 4568981"/>
              <a:gd name="connsiteX113" fmla="*/ 1687729 w 2254095"/>
              <a:gd name="connsiteY113" fmla="*/ 4556256 h 4568981"/>
              <a:gd name="connsiteX114" fmla="*/ 2254096 w 2254095"/>
              <a:gd name="connsiteY114" fmla="*/ 4427478 h 4568981"/>
              <a:gd name="connsiteX115" fmla="*/ 794103 w 2254095"/>
              <a:gd name="connsiteY115" fmla="*/ 4568981 h 4568981"/>
              <a:gd name="connsiteX116" fmla="*/ 680318 w 2254095"/>
              <a:gd name="connsiteY116" fmla="*/ 4568981 h 4568981"/>
              <a:gd name="connsiteX117" fmla="*/ 449567 w 2254095"/>
              <a:gd name="connsiteY117" fmla="*/ 4568981 h 4568981"/>
              <a:gd name="connsiteX118" fmla="*/ 643391 w 2254095"/>
              <a:gd name="connsiteY118" fmla="*/ 4554796 h 4568981"/>
              <a:gd name="connsiteX119" fmla="*/ 986916 w 2254095"/>
              <a:gd name="connsiteY119" fmla="*/ 4568981 h 456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254095" h="4568981">
                <a:moveTo>
                  <a:pt x="2254096" y="1324093"/>
                </a:moveTo>
                <a:cubicBezTo>
                  <a:pt x="2201843" y="1442305"/>
                  <a:pt x="2165194" y="1569749"/>
                  <a:pt x="2146978" y="1706858"/>
                </a:cubicBezTo>
                <a:cubicBezTo>
                  <a:pt x="2106903" y="2008090"/>
                  <a:pt x="2172324" y="2355638"/>
                  <a:pt x="2254096" y="2708622"/>
                </a:cubicBezTo>
                <a:lnTo>
                  <a:pt x="2254096" y="2777837"/>
                </a:lnTo>
                <a:cubicBezTo>
                  <a:pt x="2231668" y="2684073"/>
                  <a:pt x="2209962" y="2590626"/>
                  <a:pt x="2190782" y="2498259"/>
                </a:cubicBezTo>
                <a:cubicBezTo>
                  <a:pt x="2101372" y="2067716"/>
                  <a:pt x="2087722" y="1675540"/>
                  <a:pt x="2220682" y="1350420"/>
                </a:cubicBezTo>
                <a:cubicBezTo>
                  <a:pt x="2231135" y="1324842"/>
                  <a:pt x="2242286" y="1299646"/>
                  <a:pt x="2254096" y="1274830"/>
                </a:cubicBezTo>
                <a:close/>
                <a:moveTo>
                  <a:pt x="2254096" y="810923"/>
                </a:moveTo>
                <a:lnTo>
                  <a:pt x="2254096" y="848534"/>
                </a:lnTo>
                <a:cubicBezTo>
                  <a:pt x="2135662" y="1016123"/>
                  <a:pt x="2050744" y="1206092"/>
                  <a:pt x="2004593" y="1416016"/>
                </a:cubicBezTo>
                <a:cubicBezTo>
                  <a:pt x="1924483" y="1779045"/>
                  <a:pt x="1989218" y="2204546"/>
                  <a:pt x="2105990" y="2653237"/>
                </a:cubicBezTo>
                <a:cubicBezTo>
                  <a:pt x="2137831" y="2775576"/>
                  <a:pt x="2172615" y="2899033"/>
                  <a:pt x="2207413" y="3022502"/>
                </a:cubicBezTo>
                <a:lnTo>
                  <a:pt x="2207413" y="3022515"/>
                </a:lnTo>
                <a:cubicBezTo>
                  <a:pt x="2223067" y="3078027"/>
                  <a:pt x="2238708" y="3133551"/>
                  <a:pt x="2254096" y="3188987"/>
                </a:cubicBezTo>
                <a:lnTo>
                  <a:pt x="2254096" y="3247496"/>
                </a:lnTo>
                <a:cubicBezTo>
                  <a:pt x="2233228" y="3171346"/>
                  <a:pt x="2211700" y="3094943"/>
                  <a:pt x="2190173" y="3018553"/>
                </a:cubicBezTo>
                <a:lnTo>
                  <a:pt x="2190173" y="3018540"/>
                </a:lnTo>
                <a:lnTo>
                  <a:pt x="2190160" y="3018527"/>
                </a:lnTo>
                <a:cubicBezTo>
                  <a:pt x="2110011" y="2734136"/>
                  <a:pt x="2029850" y="2449720"/>
                  <a:pt x="1984194" y="2177762"/>
                </a:cubicBezTo>
                <a:cubicBezTo>
                  <a:pt x="1892553" y="1632551"/>
                  <a:pt x="1992592" y="1168469"/>
                  <a:pt x="2254096" y="810923"/>
                </a:cubicBezTo>
                <a:close/>
                <a:moveTo>
                  <a:pt x="2254096" y="385257"/>
                </a:moveTo>
                <a:lnTo>
                  <a:pt x="2254096" y="414618"/>
                </a:lnTo>
                <a:cubicBezTo>
                  <a:pt x="2045517" y="621282"/>
                  <a:pt x="1903399" y="876172"/>
                  <a:pt x="1834008" y="1170113"/>
                </a:cubicBezTo>
                <a:cubicBezTo>
                  <a:pt x="1749559" y="1527903"/>
                  <a:pt x="1785130" y="1941999"/>
                  <a:pt x="1897335" y="2387121"/>
                </a:cubicBezTo>
                <a:cubicBezTo>
                  <a:pt x="1967449" y="2665200"/>
                  <a:pt x="2061933" y="2951319"/>
                  <a:pt x="2156416" y="3237463"/>
                </a:cubicBezTo>
                <a:cubicBezTo>
                  <a:pt x="2189323" y="3337094"/>
                  <a:pt x="2222217" y="3436713"/>
                  <a:pt x="2254096" y="3536014"/>
                </a:cubicBezTo>
                <a:lnTo>
                  <a:pt x="2254096" y="3585315"/>
                </a:lnTo>
                <a:cubicBezTo>
                  <a:pt x="2224284" y="3491869"/>
                  <a:pt x="2193357" y="3398080"/>
                  <a:pt x="2162340" y="3304290"/>
                </a:cubicBezTo>
                <a:cubicBezTo>
                  <a:pt x="2158991" y="3294142"/>
                  <a:pt x="2155617" y="3283983"/>
                  <a:pt x="2152255" y="3273823"/>
                </a:cubicBezTo>
                <a:lnTo>
                  <a:pt x="2145354" y="3252969"/>
                </a:lnTo>
                <a:cubicBezTo>
                  <a:pt x="1996474" y="2803478"/>
                  <a:pt x="1846821" y="2351650"/>
                  <a:pt x="1790230" y="1934760"/>
                </a:cubicBezTo>
                <a:cubicBezTo>
                  <a:pt x="1703599" y="1294820"/>
                  <a:pt x="1865748" y="758802"/>
                  <a:pt x="2254096" y="385257"/>
                </a:cubicBezTo>
                <a:close/>
                <a:moveTo>
                  <a:pt x="2254096" y="0"/>
                </a:moveTo>
                <a:lnTo>
                  <a:pt x="2254096" y="24812"/>
                </a:lnTo>
                <a:cubicBezTo>
                  <a:pt x="2159460" y="91656"/>
                  <a:pt x="2074656" y="165752"/>
                  <a:pt x="1999887" y="245928"/>
                </a:cubicBezTo>
                <a:cubicBezTo>
                  <a:pt x="1765074" y="497300"/>
                  <a:pt x="1625619" y="814550"/>
                  <a:pt x="1594045" y="1186940"/>
                </a:cubicBezTo>
                <a:cubicBezTo>
                  <a:pt x="1561125" y="1574690"/>
                  <a:pt x="1643329" y="2019012"/>
                  <a:pt x="1779028" y="2471665"/>
                </a:cubicBezTo>
                <a:cubicBezTo>
                  <a:pt x="1905555" y="2893712"/>
                  <a:pt x="2078120" y="3330084"/>
                  <a:pt x="2254096" y="3766964"/>
                </a:cubicBezTo>
                <a:lnTo>
                  <a:pt x="2254096" y="3804429"/>
                </a:lnTo>
                <a:cubicBezTo>
                  <a:pt x="2237884" y="3764081"/>
                  <a:pt x="2221570" y="3723695"/>
                  <a:pt x="2205256" y="3683309"/>
                </a:cubicBezTo>
                <a:lnTo>
                  <a:pt x="2205243" y="3683283"/>
                </a:lnTo>
                <a:cubicBezTo>
                  <a:pt x="2167757" y="3590497"/>
                  <a:pt x="2130271" y="3497698"/>
                  <a:pt x="2094040" y="3405230"/>
                </a:cubicBezTo>
                <a:cubicBezTo>
                  <a:pt x="1905835" y="2925436"/>
                  <a:pt x="1734082" y="2448805"/>
                  <a:pt x="1640474" y="1999517"/>
                </a:cubicBezTo>
                <a:cubicBezTo>
                  <a:pt x="1550761" y="1568784"/>
                  <a:pt x="1537986" y="1166621"/>
                  <a:pt x="1640690" y="825134"/>
                </a:cubicBezTo>
                <a:cubicBezTo>
                  <a:pt x="1737723" y="503704"/>
                  <a:pt x="1931980" y="235970"/>
                  <a:pt x="2207679" y="33010"/>
                </a:cubicBezTo>
                <a:cubicBezTo>
                  <a:pt x="2222876" y="21814"/>
                  <a:pt x="2238353" y="10809"/>
                  <a:pt x="2254096" y="0"/>
                </a:cubicBezTo>
                <a:close/>
                <a:moveTo>
                  <a:pt x="2254096" y="4002688"/>
                </a:moveTo>
                <a:cubicBezTo>
                  <a:pt x="2043538" y="4042465"/>
                  <a:pt x="1791384" y="4034972"/>
                  <a:pt x="1539356" y="4027492"/>
                </a:cubicBezTo>
                <a:lnTo>
                  <a:pt x="1539318" y="4027492"/>
                </a:lnTo>
                <a:lnTo>
                  <a:pt x="1539306" y="4027492"/>
                </a:lnTo>
                <a:cubicBezTo>
                  <a:pt x="1354018" y="4021992"/>
                  <a:pt x="1168790" y="4016481"/>
                  <a:pt x="1000203" y="4029777"/>
                </a:cubicBezTo>
                <a:cubicBezTo>
                  <a:pt x="546217" y="4065833"/>
                  <a:pt x="233340" y="4270443"/>
                  <a:pt x="48583" y="4534806"/>
                </a:cubicBezTo>
                <a:cubicBezTo>
                  <a:pt x="40721" y="4546045"/>
                  <a:pt x="33079" y="4557437"/>
                  <a:pt x="25657" y="4568981"/>
                </a:cubicBezTo>
                <a:lnTo>
                  <a:pt x="0" y="4568981"/>
                </a:lnTo>
                <a:cubicBezTo>
                  <a:pt x="51487" y="4486724"/>
                  <a:pt x="114156" y="4411692"/>
                  <a:pt x="187831" y="4344788"/>
                </a:cubicBezTo>
                <a:cubicBezTo>
                  <a:pt x="310358" y="4233778"/>
                  <a:pt x="471018" y="4142223"/>
                  <a:pt x="646509" y="4084210"/>
                </a:cubicBezTo>
                <a:cubicBezTo>
                  <a:pt x="822001" y="4026196"/>
                  <a:pt x="1028144" y="4006511"/>
                  <a:pt x="1257622" y="4007235"/>
                </a:cubicBezTo>
                <a:cubicBezTo>
                  <a:pt x="1344554" y="4007476"/>
                  <a:pt x="1434154" y="4009877"/>
                  <a:pt x="1524134" y="4012289"/>
                </a:cubicBezTo>
                <a:lnTo>
                  <a:pt x="1524146" y="4012289"/>
                </a:lnTo>
                <a:lnTo>
                  <a:pt x="1524210" y="4012302"/>
                </a:lnTo>
                <a:cubicBezTo>
                  <a:pt x="1782390" y="4019224"/>
                  <a:pt x="2043703" y="4026247"/>
                  <a:pt x="2254096" y="3982483"/>
                </a:cubicBezTo>
                <a:close/>
                <a:moveTo>
                  <a:pt x="2254096" y="4083625"/>
                </a:moveTo>
                <a:cubicBezTo>
                  <a:pt x="2239875" y="4088134"/>
                  <a:pt x="2225173" y="4092376"/>
                  <a:pt x="2209988" y="4096364"/>
                </a:cubicBezTo>
                <a:cubicBezTo>
                  <a:pt x="1998808" y="4151723"/>
                  <a:pt x="1746476" y="4159102"/>
                  <a:pt x="1481890" y="4160168"/>
                </a:cubicBezTo>
                <a:cubicBezTo>
                  <a:pt x="1217305" y="4161223"/>
                  <a:pt x="958348" y="4162899"/>
                  <a:pt x="737074" y="4213940"/>
                </a:cubicBezTo>
                <a:cubicBezTo>
                  <a:pt x="524950" y="4262797"/>
                  <a:pt x="350648" y="4347544"/>
                  <a:pt x="210134" y="4458453"/>
                </a:cubicBezTo>
                <a:cubicBezTo>
                  <a:pt x="166549" y="4492832"/>
                  <a:pt x="126194" y="4529713"/>
                  <a:pt x="89150" y="4568981"/>
                </a:cubicBezTo>
                <a:lnTo>
                  <a:pt x="60260" y="4568981"/>
                </a:lnTo>
                <a:cubicBezTo>
                  <a:pt x="151529" y="4469058"/>
                  <a:pt x="263861" y="4383981"/>
                  <a:pt x="396428" y="4315972"/>
                </a:cubicBezTo>
                <a:cubicBezTo>
                  <a:pt x="565356" y="4229574"/>
                  <a:pt x="773736" y="4173211"/>
                  <a:pt x="1012068" y="4154923"/>
                </a:cubicBezTo>
                <a:cubicBezTo>
                  <a:pt x="1146876" y="4144649"/>
                  <a:pt x="1289980" y="4144382"/>
                  <a:pt x="1433113" y="4144128"/>
                </a:cubicBezTo>
                <a:lnTo>
                  <a:pt x="1433139" y="4144128"/>
                </a:lnTo>
                <a:cubicBezTo>
                  <a:pt x="1560745" y="4143900"/>
                  <a:pt x="1688376" y="4143658"/>
                  <a:pt x="1810197" y="4136331"/>
                </a:cubicBezTo>
                <a:cubicBezTo>
                  <a:pt x="1969466" y="4126589"/>
                  <a:pt x="2125006" y="4108149"/>
                  <a:pt x="2254096" y="4065718"/>
                </a:cubicBezTo>
                <a:close/>
                <a:moveTo>
                  <a:pt x="2254096" y="4179028"/>
                </a:moveTo>
                <a:cubicBezTo>
                  <a:pt x="2162391" y="4222310"/>
                  <a:pt x="2054169" y="4251596"/>
                  <a:pt x="1937054" y="4270468"/>
                </a:cubicBezTo>
                <a:cubicBezTo>
                  <a:pt x="1757856" y="4299208"/>
                  <a:pt x="1554909" y="4297481"/>
                  <a:pt x="1350973" y="4295754"/>
                </a:cubicBezTo>
                <a:lnTo>
                  <a:pt x="1350973" y="4295754"/>
                </a:lnTo>
                <a:cubicBezTo>
                  <a:pt x="1300027" y="4295309"/>
                  <a:pt x="1249021" y="4294877"/>
                  <a:pt x="1198311" y="4294916"/>
                </a:cubicBezTo>
                <a:cubicBezTo>
                  <a:pt x="941161" y="4295119"/>
                  <a:pt x="701949" y="4320747"/>
                  <a:pt x="508022" y="4389315"/>
                </a:cubicBezTo>
                <a:cubicBezTo>
                  <a:pt x="376500" y="4435987"/>
                  <a:pt x="259801" y="4496299"/>
                  <a:pt x="158919" y="4568981"/>
                </a:cubicBezTo>
                <a:lnTo>
                  <a:pt x="120320" y="4568981"/>
                </a:lnTo>
                <a:cubicBezTo>
                  <a:pt x="286085" y="4442312"/>
                  <a:pt x="498368" y="4350935"/>
                  <a:pt x="757148" y="4310498"/>
                </a:cubicBezTo>
                <a:cubicBezTo>
                  <a:pt x="951394" y="4280094"/>
                  <a:pt x="1169838" y="4281568"/>
                  <a:pt x="1389842" y="4283054"/>
                </a:cubicBezTo>
                <a:lnTo>
                  <a:pt x="1389855" y="4283054"/>
                </a:lnTo>
                <a:lnTo>
                  <a:pt x="1390045" y="4283054"/>
                </a:lnTo>
                <a:cubicBezTo>
                  <a:pt x="1429422" y="4283320"/>
                  <a:pt x="1468836" y="4283574"/>
                  <a:pt x="1508175" y="4283663"/>
                </a:cubicBezTo>
                <a:cubicBezTo>
                  <a:pt x="1774689" y="4284260"/>
                  <a:pt x="2022518" y="4257946"/>
                  <a:pt x="2212195" y="4176678"/>
                </a:cubicBezTo>
                <a:cubicBezTo>
                  <a:pt x="2226669" y="4170468"/>
                  <a:pt x="2240636" y="4163902"/>
                  <a:pt x="2254096" y="4156981"/>
                </a:cubicBezTo>
                <a:close/>
                <a:moveTo>
                  <a:pt x="2254096" y="4299005"/>
                </a:moveTo>
                <a:cubicBezTo>
                  <a:pt x="2114325" y="4389733"/>
                  <a:pt x="1927641" y="4435454"/>
                  <a:pt x="1689898" y="4436571"/>
                </a:cubicBezTo>
                <a:cubicBezTo>
                  <a:pt x="1576158" y="4437105"/>
                  <a:pt x="1457381" y="4430869"/>
                  <a:pt x="1338579" y="4424646"/>
                </a:cubicBezTo>
                <a:lnTo>
                  <a:pt x="1338567" y="4424646"/>
                </a:lnTo>
                <a:cubicBezTo>
                  <a:pt x="1199809" y="4417369"/>
                  <a:pt x="1061030" y="4410092"/>
                  <a:pt x="930255" y="4413597"/>
                </a:cubicBezTo>
                <a:cubicBezTo>
                  <a:pt x="658368" y="4420988"/>
                  <a:pt x="425638" y="4477440"/>
                  <a:pt x="233574" y="4568981"/>
                </a:cubicBezTo>
                <a:lnTo>
                  <a:pt x="196218" y="4568981"/>
                </a:lnTo>
                <a:cubicBezTo>
                  <a:pt x="291221" y="4522131"/>
                  <a:pt x="395965" y="4483587"/>
                  <a:pt x="509654" y="4453856"/>
                </a:cubicBezTo>
                <a:cubicBezTo>
                  <a:pt x="710821" y="4401341"/>
                  <a:pt x="937216" y="4391537"/>
                  <a:pt x="1203260" y="4402180"/>
                </a:cubicBezTo>
                <a:cubicBezTo>
                  <a:pt x="1253648" y="4404186"/>
                  <a:pt x="1304506" y="4406841"/>
                  <a:pt x="1355325" y="4409495"/>
                </a:cubicBezTo>
                <a:lnTo>
                  <a:pt x="1355363" y="4409495"/>
                </a:lnTo>
                <a:cubicBezTo>
                  <a:pt x="1572860" y="4420836"/>
                  <a:pt x="1789722" y="4432139"/>
                  <a:pt x="1966713" y="4393341"/>
                </a:cubicBezTo>
                <a:cubicBezTo>
                  <a:pt x="2078868" y="4368829"/>
                  <a:pt x="2175787" y="4328710"/>
                  <a:pt x="2254096" y="4274011"/>
                </a:cubicBezTo>
                <a:close/>
                <a:moveTo>
                  <a:pt x="2254096" y="4453869"/>
                </a:moveTo>
                <a:cubicBezTo>
                  <a:pt x="2211675" y="4486406"/>
                  <a:pt x="2162188" y="4513343"/>
                  <a:pt x="2105216" y="4533447"/>
                </a:cubicBezTo>
                <a:cubicBezTo>
                  <a:pt x="2051695" y="4552332"/>
                  <a:pt x="1991603" y="4563444"/>
                  <a:pt x="1926829" y="4568981"/>
                </a:cubicBezTo>
                <a:lnTo>
                  <a:pt x="1681906" y="4568981"/>
                </a:lnTo>
                <a:cubicBezTo>
                  <a:pt x="1604396" y="4564193"/>
                  <a:pt x="1524159" y="4556040"/>
                  <a:pt x="1443465" y="4547175"/>
                </a:cubicBezTo>
                <a:cubicBezTo>
                  <a:pt x="1163434" y="4516315"/>
                  <a:pt x="885583" y="4486050"/>
                  <a:pt x="649399" y="4513648"/>
                </a:cubicBezTo>
                <a:cubicBezTo>
                  <a:pt x="544141" y="4525903"/>
                  <a:pt x="444498" y="4544445"/>
                  <a:pt x="350960" y="4568981"/>
                </a:cubicBezTo>
                <a:lnTo>
                  <a:pt x="286576" y="4568981"/>
                </a:lnTo>
                <a:cubicBezTo>
                  <a:pt x="463727" y="4517013"/>
                  <a:pt x="663223" y="4481821"/>
                  <a:pt x="891907" y="4486914"/>
                </a:cubicBezTo>
                <a:cubicBezTo>
                  <a:pt x="1036188" y="4490127"/>
                  <a:pt x="1189757" y="4507005"/>
                  <a:pt x="1343349" y="4523884"/>
                </a:cubicBezTo>
                <a:lnTo>
                  <a:pt x="1343387" y="4523884"/>
                </a:lnTo>
                <a:cubicBezTo>
                  <a:pt x="1459487" y="4536647"/>
                  <a:pt x="1575612" y="4549398"/>
                  <a:pt x="1687729" y="4556256"/>
                </a:cubicBezTo>
                <a:cubicBezTo>
                  <a:pt x="1935697" y="4571648"/>
                  <a:pt x="2129548" y="4528532"/>
                  <a:pt x="2254096" y="4427478"/>
                </a:cubicBezTo>
                <a:close/>
                <a:moveTo>
                  <a:pt x="794103" y="4568981"/>
                </a:moveTo>
                <a:cubicBezTo>
                  <a:pt x="755523" y="4568131"/>
                  <a:pt x="717612" y="4568143"/>
                  <a:pt x="680318" y="4568981"/>
                </a:cubicBezTo>
                <a:lnTo>
                  <a:pt x="449567" y="4568981"/>
                </a:lnTo>
                <a:cubicBezTo>
                  <a:pt x="512293" y="4562085"/>
                  <a:pt x="576936" y="4557336"/>
                  <a:pt x="643391" y="4554796"/>
                </a:cubicBezTo>
                <a:cubicBezTo>
                  <a:pt x="752953" y="4550554"/>
                  <a:pt x="867842" y="4556574"/>
                  <a:pt x="986916" y="456898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68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35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21970" y="1127250"/>
            <a:ext cx="8100000" cy="54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521970" y="1833562"/>
            <a:ext cx="8100000" cy="365521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521970" y="562451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  <a:t>2025-04-16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28950" y="562451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565487" y="562451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n-ea"/>
          <a:ea typeface="+mn-ea"/>
          <a:cs typeface="+mn-ea"/>
          <a:sym typeface="+mn-ea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403860" indent="-15494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599440" indent="-121285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772795" indent="-11176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926465" indent="-9525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tags" Target="../tags/tag57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image" Target="../media/image10.svg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tags" Target="../tags/tag56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9.png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8.jpe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image" Target="../media/image14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image" Target="../media/image13.png"/><Relationship Id="rId2" Type="http://schemas.openxmlformats.org/officeDocument/2006/relationships/tags" Target="../tags/tag59.xml"/><Relationship Id="rId16" Type="http://schemas.openxmlformats.org/officeDocument/2006/relationships/image" Target="../media/image12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image" Target="../media/image11.png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15.pn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6" Type="http://schemas.openxmlformats.org/officeDocument/2006/relationships/image" Target="../media/image17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image" Target="../media/image14.png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9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image" Target="../media/image8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Layout" Target="../slideLayouts/slideLayout1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05829" y="1196752"/>
            <a:ext cx="7532342" cy="1350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河南省妇科医疗质量控制中心2025年度工作计划</a:t>
            </a:r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807571" y="4311249"/>
            <a:ext cx="7532342" cy="434724"/>
          </a:xfrm>
        </p:spPr>
        <p:txBody>
          <a:bodyPr wrap="square">
            <a:normAutofit/>
          </a:bodyPr>
          <a:lstStyle/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汇报人：河南省妇科质控中心委员       赵倩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3">
            <a:alphaModFix amt="18000"/>
          </a:blip>
          <a:srcRect t="37544" r="8554"/>
          <a:stretch>
            <a:fillRect/>
          </a:stretch>
        </p:blipFill>
        <p:spPr>
          <a:xfrm>
            <a:off x="0" y="4022090"/>
            <a:ext cx="9144000" cy="3142615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8885" y="2492934"/>
            <a:ext cx="6799193" cy="21206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85788" y="868030"/>
            <a:ext cx="8229600" cy="1143000"/>
          </a:xfrm>
        </p:spPr>
        <p:txBody>
          <a:bodyPr/>
          <a:lstStyle/>
          <a:p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工作计划时间节点</a:t>
            </a: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941713" y="3787766"/>
            <a:ext cx="135000" cy="135000"/>
          </a:xfrm>
          <a:prstGeom prst="ellipse">
            <a:avLst/>
          </a:prstGeom>
          <a:gradFill>
            <a:gsLst>
              <a:gs pos="51300">
                <a:srgbClr val="FE5F4A"/>
              </a:gs>
              <a:gs pos="0">
                <a:srgbClr val="DF0303"/>
              </a:gs>
              <a:gs pos="100000">
                <a:srgbClr val="FEA06E"/>
              </a:gs>
            </a:gsLst>
            <a:lin ang="5400000" scaled="1"/>
          </a:gradFill>
          <a:ln w="44450">
            <a:solidFill>
              <a:srgbClr val="FFFFFF"/>
            </a:solidFill>
          </a:ln>
          <a:effectLst>
            <a:outerShdw blurRad="508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2049829" y="4458257"/>
            <a:ext cx="135000" cy="135000"/>
          </a:xfrm>
          <a:prstGeom prst="ellipse">
            <a:avLst/>
          </a:prstGeom>
          <a:gradFill>
            <a:gsLst>
              <a:gs pos="51300">
                <a:srgbClr val="FE5F4A"/>
              </a:gs>
              <a:gs pos="0">
                <a:srgbClr val="DF0303"/>
              </a:gs>
              <a:gs pos="100000">
                <a:srgbClr val="FEA06E"/>
              </a:gs>
            </a:gsLst>
            <a:lin ang="5400000" scaled="1"/>
          </a:gradFill>
          <a:ln w="44450">
            <a:solidFill>
              <a:srgbClr val="FFFFFF"/>
            </a:solidFill>
          </a:ln>
          <a:effectLst>
            <a:outerShdw blurRad="508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椭圆 10"/>
          <p:cNvSpPr/>
          <p:nvPr>
            <p:custDataLst>
              <p:tags r:id="rId5"/>
            </p:custDataLst>
          </p:nvPr>
        </p:nvSpPr>
        <p:spPr>
          <a:xfrm>
            <a:off x="3174588" y="3770193"/>
            <a:ext cx="135000" cy="135000"/>
          </a:xfrm>
          <a:prstGeom prst="ellipse">
            <a:avLst/>
          </a:prstGeom>
          <a:gradFill>
            <a:gsLst>
              <a:gs pos="51300">
                <a:srgbClr val="FE5F4A"/>
              </a:gs>
              <a:gs pos="0">
                <a:srgbClr val="DF0303"/>
              </a:gs>
              <a:gs pos="100000">
                <a:srgbClr val="FEA06E"/>
              </a:gs>
            </a:gsLst>
            <a:lin ang="5400000" scaled="1"/>
          </a:gradFill>
          <a:ln w="44450">
            <a:solidFill>
              <a:srgbClr val="FFFFFF"/>
            </a:solidFill>
          </a:ln>
          <a:effectLst>
            <a:outerShdw blurRad="508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椭圆 11"/>
          <p:cNvSpPr/>
          <p:nvPr>
            <p:custDataLst>
              <p:tags r:id="rId6"/>
            </p:custDataLst>
          </p:nvPr>
        </p:nvSpPr>
        <p:spPr>
          <a:xfrm>
            <a:off x="4255456" y="3152201"/>
            <a:ext cx="135000" cy="135000"/>
          </a:xfrm>
          <a:prstGeom prst="ellipse">
            <a:avLst/>
          </a:prstGeom>
          <a:gradFill>
            <a:gsLst>
              <a:gs pos="51300">
                <a:srgbClr val="FE5F4A"/>
              </a:gs>
              <a:gs pos="0">
                <a:srgbClr val="DF0303"/>
              </a:gs>
              <a:gs pos="100000">
                <a:srgbClr val="FEA06E"/>
              </a:gs>
            </a:gsLst>
            <a:lin ang="5400000" scaled="1"/>
          </a:gradFill>
          <a:ln w="44450">
            <a:solidFill>
              <a:srgbClr val="FFFFFF"/>
            </a:solidFill>
          </a:ln>
          <a:effectLst>
            <a:outerShdw blurRad="508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椭圆 13"/>
          <p:cNvSpPr/>
          <p:nvPr>
            <p:custDataLst>
              <p:tags r:id="rId7"/>
            </p:custDataLst>
          </p:nvPr>
        </p:nvSpPr>
        <p:spPr>
          <a:xfrm>
            <a:off x="5461801" y="3780661"/>
            <a:ext cx="135000" cy="135000"/>
          </a:xfrm>
          <a:prstGeom prst="ellipse">
            <a:avLst/>
          </a:prstGeom>
          <a:gradFill>
            <a:gsLst>
              <a:gs pos="51300">
                <a:srgbClr val="FE5F4A"/>
              </a:gs>
              <a:gs pos="0">
                <a:srgbClr val="DF0303"/>
              </a:gs>
              <a:gs pos="100000">
                <a:srgbClr val="FEA06E"/>
              </a:gs>
            </a:gsLst>
            <a:lin ang="5400000" scaled="1"/>
          </a:gradFill>
          <a:ln w="44450">
            <a:solidFill>
              <a:srgbClr val="FFFFFF"/>
            </a:solidFill>
          </a:ln>
          <a:effectLst>
            <a:outerShdw blurRad="508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-95250" y="3157220"/>
            <a:ext cx="2145030" cy="6261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</a:t>
            </a:r>
            <a:r>
              <a:rPr lang="en-US" altLang="zh-CN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4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次调度会</a:t>
            </a:r>
          </a:p>
          <a:p>
            <a:pPr algn="ctr">
              <a:lnSpc>
                <a:spcPct val="13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讨论单病种质控指标</a:t>
            </a:r>
          </a:p>
        </p:txBody>
      </p:sp>
      <p:sp>
        <p:nvSpPr>
          <p:cNvPr id="22" name="矩形: 圆角 21"/>
          <p:cNvSpPr/>
          <p:nvPr>
            <p:custDataLst>
              <p:tags r:id="rId9"/>
            </p:custDataLst>
          </p:nvPr>
        </p:nvSpPr>
        <p:spPr>
          <a:xfrm>
            <a:off x="713538" y="2835221"/>
            <a:ext cx="1471500" cy="2882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2000" b="1" spc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</a:rPr>
              <a:t>8</a:t>
            </a:r>
            <a:r>
              <a:rPr lang="zh-CN" altLang="en-US" sz="2000" b="1" spc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</a:rPr>
              <a:t>月</a:t>
            </a:r>
          </a:p>
        </p:txBody>
      </p:sp>
      <p:sp>
        <p:nvSpPr>
          <p:cNvPr id="23" name="文本框 22"/>
          <p:cNvSpPr txBox="1"/>
          <p:nvPr>
            <p:custDataLst>
              <p:tags r:id="rId10"/>
            </p:custDataLst>
          </p:nvPr>
        </p:nvSpPr>
        <p:spPr>
          <a:xfrm>
            <a:off x="1475740" y="4940935"/>
            <a:ext cx="1736090" cy="4394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第二次专委会会议</a:t>
            </a:r>
            <a:endParaRPr lang="en-US" altLang="zh-CN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矩形: 圆角 23"/>
          <p:cNvSpPr/>
          <p:nvPr>
            <p:custDataLst>
              <p:tags r:id="rId11"/>
            </p:custDataLst>
          </p:nvPr>
        </p:nvSpPr>
        <p:spPr>
          <a:xfrm>
            <a:off x="2047379" y="4664979"/>
            <a:ext cx="1471500" cy="2882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2000" b="1" spc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</a:rPr>
              <a:t>9</a:t>
            </a:r>
            <a:r>
              <a:rPr lang="zh-CN" altLang="en-US" sz="2000" b="1" spc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</a:rPr>
              <a:t>月</a:t>
            </a:r>
          </a:p>
        </p:txBody>
      </p:sp>
      <p:sp>
        <p:nvSpPr>
          <p:cNvPr id="25" name="文本框 24"/>
          <p:cNvSpPr txBox="1"/>
          <p:nvPr>
            <p:custDataLst>
              <p:tags r:id="rId12"/>
            </p:custDataLst>
          </p:nvPr>
        </p:nvSpPr>
        <p:spPr>
          <a:xfrm>
            <a:off x="3060065" y="4004945"/>
            <a:ext cx="1788160" cy="669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第二次质控工作会及培训会议</a:t>
            </a:r>
            <a:endParaRPr lang="en-US" altLang="zh-CN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6" name="矩形: 圆角 25"/>
          <p:cNvSpPr/>
          <p:nvPr>
            <p:custDataLst>
              <p:tags r:id="rId13"/>
            </p:custDataLst>
          </p:nvPr>
        </p:nvSpPr>
        <p:spPr>
          <a:xfrm>
            <a:off x="3548899" y="3699120"/>
            <a:ext cx="1471500" cy="2882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2000" b="1" spc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</a:rPr>
              <a:t>10</a:t>
            </a:r>
            <a:r>
              <a:rPr lang="zh-CN" altLang="en-US" sz="2000" b="1" spc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</a:rPr>
              <a:t>月</a:t>
            </a:r>
          </a:p>
        </p:txBody>
      </p:sp>
      <p:sp>
        <p:nvSpPr>
          <p:cNvPr id="31" name="文本框 30"/>
          <p:cNvSpPr txBox="1"/>
          <p:nvPr>
            <p:custDataLst>
              <p:tags r:id="rId14"/>
            </p:custDataLst>
          </p:nvPr>
        </p:nvSpPr>
        <p:spPr>
          <a:xfrm>
            <a:off x="3731895" y="2621280"/>
            <a:ext cx="1749425" cy="4394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开展质控调研活动</a:t>
            </a:r>
            <a:endParaRPr lang="en-US" altLang="zh-CN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: 圆角 34"/>
          <p:cNvSpPr/>
          <p:nvPr>
            <p:custDataLst>
              <p:tags r:id="rId15"/>
            </p:custDataLst>
          </p:nvPr>
        </p:nvSpPr>
        <p:spPr>
          <a:xfrm>
            <a:off x="4274386" y="2331754"/>
            <a:ext cx="1471500" cy="2882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2000" b="1" spc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</a:rPr>
              <a:t>10-11</a:t>
            </a:r>
            <a:r>
              <a:rPr lang="zh-CN" altLang="en-US" sz="2000" b="1" spc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</a:rPr>
              <a:t>月</a:t>
            </a:r>
          </a:p>
        </p:txBody>
      </p:sp>
      <p:sp>
        <p:nvSpPr>
          <p:cNvPr id="38" name="文本框 37"/>
          <p:cNvSpPr txBox="1"/>
          <p:nvPr>
            <p:custDataLst>
              <p:tags r:id="rId16"/>
            </p:custDataLst>
          </p:nvPr>
        </p:nvSpPr>
        <p:spPr>
          <a:xfrm>
            <a:off x="4848225" y="4354830"/>
            <a:ext cx="1838960" cy="6877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次调度会</a:t>
            </a:r>
            <a:endParaRPr lang="en-US" altLang="zh-CN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通报调研进展情况</a:t>
            </a:r>
            <a:endParaRPr lang="zh-CN" altLang="en-US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30000"/>
              </a:lnSpc>
            </a:pPr>
            <a:endParaRPr lang="zh-CN" altLang="en-US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9" name="矩形: 圆角 38"/>
          <p:cNvSpPr/>
          <p:nvPr>
            <p:custDataLst>
              <p:tags r:id="rId17"/>
            </p:custDataLst>
          </p:nvPr>
        </p:nvSpPr>
        <p:spPr>
          <a:xfrm>
            <a:off x="5455043" y="3990913"/>
            <a:ext cx="1471500" cy="2882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2000" b="1" spc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</a:rPr>
              <a:t>11</a:t>
            </a:r>
            <a:r>
              <a:rPr lang="zh-CN" altLang="en-US" sz="2000" b="1" spc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</a:rPr>
              <a:t>月</a:t>
            </a:r>
          </a:p>
        </p:txBody>
      </p:sp>
      <p:sp>
        <p:nvSpPr>
          <p:cNvPr id="8" name="任意多边形: 形状 7"/>
          <p:cNvSpPr/>
          <p:nvPr>
            <p:custDataLst>
              <p:tags r:id="rId18"/>
            </p:custDataLst>
          </p:nvPr>
        </p:nvSpPr>
        <p:spPr>
          <a:xfrm>
            <a:off x="7740647" y="2355786"/>
            <a:ext cx="283400" cy="265636"/>
          </a:xfrm>
          <a:custGeom>
            <a:avLst/>
            <a:gdLst>
              <a:gd name="connsiteX0" fmla="*/ 3071 w 376307"/>
              <a:gd name="connsiteY0" fmla="*/ 54669 h 354442"/>
              <a:gd name="connsiteX1" fmla="*/ 33900 w 376307"/>
              <a:gd name="connsiteY1" fmla="*/ 32225 h 354442"/>
              <a:gd name="connsiteX2" fmla="*/ 336002 w 376307"/>
              <a:gd name="connsiteY2" fmla="*/ 336 h 354442"/>
              <a:gd name="connsiteX3" fmla="*/ 370744 w 376307"/>
              <a:gd name="connsiteY3" fmla="*/ 15755 h 354442"/>
              <a:gd name="connsiteX4" fmla="*/ 374849 w 376307"/>
              <a:gd name="connsiteY4" fmla="*/ 53566 h 354442"/>
              <a:gd name="connsiteX5" fmla="*/ 252518 w 376307"/>
              <a:gd name="connsiteY5" fmla="*/ 331626 h 354442"/>
              <a:gd name="connsiteX6" fmla="*/ 221763 w 376307"/>
              <a:gd name="connsiteY6" fmla="*/ 354139 h 354442"/>
              <a:gd name="connsiteX7" fmla="*/ 186881 w 376307"/>
              <a:gd name="connsiteY7" fmla="*/ 338731 h 354442"/>
              <a:gd name="connsiteX8" fmla="*/ 7099 w 376307"/>
              <a:gd name="connsiteY8" fmla="*/ 92545 h 354442"/>
              <a:gd name="connsiteX9" fmla="*/ 3071 w 376307"/>
              <a:gd name="connsiteY9" fmla="*/ 54669 h 354442"/>
              <a:gd name="connsiteX0-1" fmla="*/ 3071 w 376307"/>
              <a:gd name="connsiteY0-2" fmla="*/ 54669 h 354442"/>
              <a:gd name="connsiteX1-3" fmla="*/ 33900 w 376307"/>
              <a:gd name="connsiteY1-4" fmla="*/ 32225 h 354442"/>
              <a:gd name="connsiteX2-5" fmla="*/ 336002 w 376307"/>
              <a:gd name="connsiteY2-6" fmla="*/ 336 h 354442"/>
              <a:gd name="connsiteX3-7" fmla="*/ 370744 w 376307"/>
              <a:gd name="connsiteY3-8" fmla="*/ 15755 h 354442"/>
              <a:gd name="connsiteX4-9" fmla="*/ 374849 w 376307"/>
              <a:gd name="connsiteY4-10" fmla="*/ 53566 h 354442"/>
              <a:gd name="connsiteX5-11" fmla="*/ 252518 w 376307"/>
              <a:gd name="connsiteY5-12" fmla="*/ 331626 h 354442"/>
              <a:gd name="connsiteX6-13" fmla="*/ 221763 w 376307"/>
              <a:gd name="connsiteY6-14" fmla="*/ 354139 h 354442"/>
              <a:gd name="connsiteX7-15" fmla="*/ 186881 w 376307"/>
              <a:gd name="connsiteY7-16" fmla="*/ 338731 h 354442"/>
              <a:gd name="connsiteX8-17" fmla="*/ 7099 w 376307"/>
              <a:gd name="connsiteY8-18" fmla="*/ 92545 h 354442"/>
              <a:gd name="connsiteX9-19" fmla="*/ 3071 w 376307"/>
              <a:gd name="connsiteY9-20" fmla="*/ 54669 h 354442"/>
              <a:gd name="connsiteX0-21" fmla="*/ 3071 w 376307"/>
              <a:gd name="connsiteY0-22" fmla="*/ 54374 h 354147"/>
              <a:gd name="connsiteX1-23" fmla="*/ 33900 w 376307"/>
              <a:gd name="connsiteY1-24" fmla="*/ 31930 h 354147"/>
              <a:gd name="connsiteX2-25" fmla="*/ 336002 w 376307"/>
              <a:gd name="connsiteY2-26" fmla="*/ 41 h 354147"/>
              <a:gd name="connsiteX3-27" fmla="*/ 370744 w 376307"/>
              <a:gd name="connsiteY3-28" fmla="*/ 15460 h 354147"/>
              <a:gd name="connsiteX4-29" fmla="*/ 374849 w 376307"/>
              <a:gd name="connsiteY4-30" fmla="*/ 53271 h 354147"/>
              <a:gd name="connsiteX5-31" fmla="*/ 252518 w 376307"/>
              <a:gd name="connsiteY5-32" fmla="*/ 331331 h 354147"/>
              <a:gd name="connsiteX6-33" fmla="*/ 221763 w 376307"/>
              <a:gd name="connsiteY6-34" fmla="*/ 353844 h 354147"/>
              <a:gd name="connsiteX7-35" fmla="*/ 186881 w 376307"/>
              <a:gd name="connsiteY7-36" fmla="*/ 338436 h 354147"/>
              <a:gd name="connsiteX8-37" fmla="*/ 7099 w 376307"/>
              <a:gd name="connsiteY8-38" fmla="*/ 92250 h 354147"/>
              <a:gd name="connsiteX9-39" fmla="*/ 3071 w 376307"/>
              <a:gd name="connsiteY9-40" fmla="*/ 54374 h 354147"/>
              <a:gd name="connsiteX0-41" fmla="*/ 3071 w 376307"/>
              <a:gd name="connsiteY0-42" fmla="*/ 54333 h 354106"/>
              <a:gd name="connsiteX1-43" fmla="*/ 33900 w 376307"/>
              <a:gd name="connsiteY1-44" fmla="*/ 31889 h 354106"/>
              <a:gd name="connsiteX2-45" fmla="*/ 336002 w 376307"/>
              <a:gd name="connsiteY2-46" fmla="*/ 0 h 354106"/>
              <a:gd name="connsiteX3-47" fmla="*/ 370744 w 376307"/>
              <a:gd name="connsiteY3-48" fmla="*/ 15419 h 354106"/>
              <a:gd name="connsiteX4-49" fmla="*/ 374849 w 376307"/>
              <a:gd name="connsiteY4-50" fmla="*/ 53230 h 354106"/>
              <a:gd name="connsiteX5-51" fmla="*/ 252518 w 376307"/>
              <a:gd name="connsiteY5-52" fmla="*/ 331290 h 354106"/>
              <a:gd name="connsiteX6-53" fmla="*/ 221763 w 376307"/>
              <a:gd name="connsiteY6-54" fmla="*/ 353803 h 354106"/>
              <a:gd name="connsiteX7-55" fmla="*/ 186881 w 376307"/>
              <a:gd name="connsiteY7-56" fmla="*/ 338395 h 354106"/>
              <a:gd name="connsiteX8-57" fmla="*/ 7099 w 376307"/>
              <a:gd name="connsiteY8-58" fmla="*/ 92209 h 354106"/>
              <a:gd name="connsiteX9-59" fmla="*/ 3071 w 376307"/>
              <a:gd name="connsiteY9-60" fmla="*/ 54333 h 354106"/>
              <a:gd name="connsiteX0-61" fmla="*/ 3071 w 376307"/>
              <a:gd name="connsiteY0-62" fmla="*/ 54382 h 354155"/>
              <a:gd name="connsiteX1-63" fmla="*/ 33900 w 376307"/>
              <a:gd name="connsiteY1-64" fmla="*/ 31938 h 354155"/>
              <a:gd name="connsiteX2-65" fmla="*/ 336002 w 376307"/>
              <a:gd name="connsiteY2-66" fmla="*/ 49 h 354155"/>
              <a:gd name="connsiteX3-67" fmla="*/ 370744 w 376307"/>
              <a:gd name="connsiteY3-68" fmla="*/ 15468 h 354155"/>
              <a:gd name="connsiteX4-69" fmla="*/ 374849 w 376307"/>
              <a:gd name="connsiteY4-70" fmla="*/ 53279 h 354155"/>
              <a:gd name="connsiteX5-71" fmla="*/ 252518 w 376307"/>
              <a:gd name="connsiteY5-72" fmla="*/ 331339 h 354155"/>
              <a:gd name="connsiteX6-73" fmla="*/ 221763 w 376307"/>
              <a:gd name="connsiteY6-74" fmla="*/ 353852 h 354155"/>
              <a:gd name="connsiteX7-75" fmla="*/ 186881 w 376307"/>
              <a:gd name="connsiteY7-76" fmla="*/ 338444 h 354155"/>
              <a:gd name="connsiteX8-77" fmla="*/ 7099 w 376307"/>
              <a:gd name="connsiteY8-78" fmla="*/ 92258 h 354155"/>
              <a:gd name="connsiteX9-79" fmla="*/ 3071 w 376307"/>
              <a:gd name="connsiteY9-80" fmla="*/ 54382 h 354155"/>
              <a:gd name="connsiteX0-81" fmla="*/ 3071 w 376307"/>
              <a:gd name="connsiteY0-82" fmla="*/ 54517 h 354290"/>
              <a:gd name="connsiteX1-83" fmla="*/ 33900 w 376307"/>
              <a:gd name="connsiteY1-84" fmla="*/ 32073 h 354290"/>
              <a:gd name="connsiteX2-85" fmla="*/ 336002 w 376307"/>
              <a:gd name="connsiteY2-86" fmla="*/ 184 h 354290"/>
              <a:gd name="connsiteX3-87" fmla="*/ 370744 w 376307"/>
              <a:gd name="connsiteY3-88" fmla="*/ 15603 h 354290"/>
              <a:gd name="connsiteX4-89" fmla="*/ 374849 w 376307"/>
              <a:gd name="connsiteY4-90" fmla="*/ 53414 h 354290"/>
              <a:gd name="connsiteX5-91" fmla="*/ 252518 w 376307"/>
              <a:gd name="connsiteY5-92" fmla="*/ 331474 h 354290"/>
              <a:gd name="connsiteX6-93" fmla="*/ 221763 w 376307"/>
              <a:gd name="connsiteY6-94" fmla="*/ 353987 h 354290"/>
              <a:gd name="connsiteX7-95" fmla="*/ 186881 w 376307"/>
              <a:gd name="connsiteY7-96" fmla="*/ 338579 h 354290"/>
              <a:gd name="connsiteX8-97" fmla="*/ 7099 w 376307"/>
              <a:gd name="connsiteY8-98" fmla="*/ 92393 h 354290"/>
              <a:gd name="connsiteX9-99" fmla="*/ 3071 w 376307"/>
              <a:gd name="connsiteY9-100" fmla="*/ 54517 h 354290"/>
              <a:gd name="connsiteX0-101" fmla="*/ 3071 w 375669"/>
              <a:gd name="connsiteY0-102" fmla="*/ 54517 h 354290"/>
              <a:gd name="connsiteX1-103" fmla="*/ 33900 w 375669"/>
              <a:gd name="connsiteY1-104" fmla="*/ 32073 h 354290"/>
              <a:gd name="connsiteX2-105" fmla="*/ 336002 w 375669"/>
              <a:gd name="connsiteY2-106" fmla="*/ 184 h 354290"/>
              <a:gd name="connsiteX3-107" fmla="*/ 370744 w 375669"/>
              <a:gd name="connsiteY3-108" fmla="*/ 15603 h 354290"/>
              <a:gd name="connsiteX4-109" fmla="*/ 374849 w 375669"/>
              <a:gd name="connsiteY4-110" fmla="*/ 53414 h 354290"/>
              <a:gd name="connsiteX5-111" fmla="*/ 252518 w 375669"/>
              <a:gd name="connsiteY5-112" fmla="*/ 331474 h 354290"/>
              <a:gd name="connsiteX6-113" fmla="*/ 221763 w 375669"/>
              <a:gd name="connsiteY6-114" fmla="*/ 353987 h 354290"/>
              <a:gd name="connsiteX7-115" fmla="*/ 186881 w 375669"/>
              <a:gd name="connsiteY7-116" fmla="*/ 338579 h 354290"/>
              <a:gd name="connsiteX8-117" fmla="*/ 7099 w 375669"/>
              <a:gd name="connsiteY8-118" fmla="*/ 92393 h 354290"/>
              <a:gd name="connsiteX9-119" fmla="*/ 3071 w 375669"/>
              <a:gd name="connsiteY9-120" fmla="*/ 54517 h 354290"/>
              <a:gd name="connsiteX0-121" fmla="*/ 3071 w 377867"/>
              <a:gd name="connsiteY0-122" fmla="*/ 54517 h 354290"/>
              <a:gd name="connsiteX1-123" fmla="*/ 33900 w 377867"/>
              <a:gd name="connsiteY1-124" fmla="*/ 32073 h 354290"/>
              <a:gd name="connsiteX2-125" fmla="*/ 336002 w 377867"/>
              <a:gd name="connsiteY2-126" fmla="*/ 184 h 354290"/>
              <a:gd name="connsiteX3-127" fmla="*/ 370744 w 377867"/>
              <a:gd name="connsiteY3-128" fmla="*/ 15603 h 354290"/>
              <a:gd name="connsiteX4-129" fmla="*/ 374849 w 377867"/>
              <a:gd name="connsiteY4-130" fmla="*/ 53414 h 354290"/>
              <a:gd name="connsiteX5-131" fmla="*/ 252518 w 377867"/>
              <a:gd name="connsiteY5-132" fmla="*/ 331474 h 354290"/>
              <a:gd name="connsiteX6-133" fmla="*/ 221763 w 377867"/>
              <a:gd name="connsiteY6-134" fmla="*/ 353987 h 354290"/>
              <a:gd name="connsiteX7-135" fmla="*/ 186881 w 377867"/>
              <a:gd name="connsiteY7-136" fmla="*/ 338579 h 354290"/>
              <a:gd name="connsiteX8-137" fmla="*/ 7099 w 377867"/>
              <a:gd name="connsiteY8-138" fmla="*/ 92393 h 354290"/>
              <a:gd name="connsiteX9-139" fmla="*/ 3071 w 377867"/>
              <a:gd name="connsiteY9-140" fmla="*/ 54517 h 354290"/>
              <a:gd name="connsiteX0-141" fmla="*/ 3071 w 377867"/>
              <a:gd name="connsiteY0-142" fmla="*/ 54517 h 354290"/>
              <a:gd name="connsiteX1-143" fmla="*/ 33900 w 377867"/>
              <a:gd name="connsiteY1-144" fmla="*/ 32073 h 354290"/>
              <a:gd name="connsiteX2-145" fmla="*/ 336002 w 377867"/>
              <a:gd name="connsiteY2-146" fmla="*/ 184 h 354290"/>
              <a:gd name="connsiteX3-147" fmla="*/ 370744 w 377867"/>
              <a:gd name="connsiteY3-148" fmla="*/ 15603 h 354290"/>
              <a:gd name="connsiteX4-149" fmla="*/ 374849 w 377867"/>
              <a:gd name="connsiteY4-150" fmla="*/ 53414 h 354290"/>
              <a:gd name="connsiteX5-151" fmla="*/ 252518 w 377867"/>
              <a:gd name="connsiteY5-152" fmla="*/ 331474 h 354290"/>
              <a:gd name="connsiteX6-153" fmla="*/ 221763 w 377867"/>
              <a:gd name="connsiteY6-154" fmla="*/ 353987 h 354290"/>
              <a:gd name="connsiteX7-155" fmla="*/ 186881 w 377867"/>
              <a:gd name="connsiteY7-156" fmla="*/ 338579 h 354290"/>
              <a:gd name="connsiteX8-157" fmla="*/ 7099 w 377867"/>
              <a:gd name="connsiteY8-158" fmla="*/ 92393 h 354290"/>
              <a:gd name="connsiteX9-159" fmla="*/ 3071 w 377867"/>
              <a:gd name="connsiteY9-160" fmla="*/ 54517 h 354290"/>
              <a:gd name="connsiteX0-161" fmla="*/ 3071 w 377867"/>
              <a:gd name="connsiteY0-162" fmla="*/ 54517 h 354290"/>
              <a:gd name="connsiteX1-163" fmla="*/ 33900 w 377867"/>
              <a:gd name="connsiteY1-164" fmla="*/ 32073 h 354290"/>
              <a:gd name="connsiteX2-165" fmla="*/ 336002 w 377867"/>
              <a:gd name="connsiteY2-166" fmla="*/ 184 h 354290"/>
              <a:gd name="connsiteX3-167" fmla="*/ 370744 w 377867"/>
              <a:gd name="connsiteY3-168" fmla="*/ 15603 h 354290"/>
              <a:gd name="connsiteX4-169" fmla="*/ 374849 w 377867"/>
              <a:gd name="connsiteY4-170" fmla="*/ 53414 h 354290"/>
              <a:gd name="connsiteX5-171" fmla="*/ 252518 w 377867"/>
              <a:gd name="connsiteY5-172" fmla="*/ 331474 h 354290"/>
              <a:gd name="connsiteX6-173" fmla="*/ 221763 w 377867"/>
              <a:gd name="connsiteY6-174" fmla="*/ 353987 h 354290"/>
              <a:gd name="connsiteX7-175" fmla="*/ 186881 w 377867"/>
              <a:gd name="connsiteY7-176" fmla="*/ 338579 h 354290"/>
              <a:gd name="connsiteX8-177" fmla="*/ 7099 w 377867"/>
              <a:gd name="connsiteY8-178" fmla="*/ 92393 h 354290"/>
              <a:gd name="connsiteX9-179" fmla="*/ 3071 w 377867"/>
              <a:gd name="connsiteY9-180" fmla="*/ 54517 h 354290"/>
              <a:gd name="connsiteX0-181" fmla="*/ 3071 w 377867"/>
              <a:gd name="connsiteY0-182" fmla="*/ 54517 h 354099"/>
              <a:gd name="connsiteX1-183" fmla="*/ 33900 w 377867"/>
              <a:gd name="connsiteY1-184" fmla="*/ 32073 h 354099"/>
              <a:gd name="connsiteX2-185" fmla="*/ 336002 w 377867"/>
              <a:gd name="connsiteY2-186" fmla="*/ 184 h 354099"/>
              <a:gd name="connsiteX3-187" fmla="*/ 370744 w 377867"/>
              <a:gd name="connsiteY3-188" fmla="*/ 15603 h 354099"/>
              <a:gd name="connsiteX4-189" fmla="*/ 374849 w 377867"/>
              <a:gd name="connsiteY4-190" fmla="*/ 53414 h 354099"/>
              <a:gd name="connsiteX5-191" fmla="*/ 252518 w 377867"/>
              <a:gd name="connsiteY5-192" fmla="*/ 331474 h 354099"/>
              <a:gd name="connsiteX6-193" fmla="*/ 221763 w 377867"/>
              <a:gd name="connsiteY6-194" fmla="*/ 353987 h 354099"/>
              <a:gd name="connsiteX7-195" fmla="*/ 186881 w 377867"/>
              <a:gd name="connsiteY7-196" fmla="*/ 338579 h 354099"/>
              <a:gd name="connsiteX8-197" fmla="*/ 7099 w 377867"/>
              <a:gd name="connsiteY8-198" fmla="*/ 92393 h 354099"/>
              <a:gd name="connsiteX9-199" fmla="*/ 3071 w 377867"/>
              <a:gd name="connsiteY9-200" fmla="*/ 54517 h 354099"/>
              <a:gd name="connsiteX0-201" fmla="*/ 3071 w 377867"/>
              <a:gd name="connsiteY0-202" fmla="*/ 54517 h 353987"/>
              <a:gd name="connsiteX1-203" fmla="*/ 33900 w 377867"/>
              <a:gd name="connsiteY1-204" fmla="*/ 32073 h 353987"/>
              <a:gd name="connsiteX2-205" fmla="*/ 336002 w 377867"/>
              <a:gd name="connsiteY2-206" fmla="*/ 184 h 353987"/>
              <a:gd name="connsiteX3-207" fmla="*/ 370744 w 377867"/>
              <a:gd name="connsiteY3-208" fmla="*/ 15603 h 353987"/>
              <a:gd name="connsiteX4-209" fmla="*/ 374849 w 377867"/>
              <a:gd name="connsiteY4-210" fmla="*/ 53414 h 353987"/>
              <a:gd name="connsiteX5-211" fmla="*/ 252518 w 377867"/>
              <a:gd name="connsiteY5-212" fmla="*/ 331474 h 353987"/>
              <a:gd name="connsiteX6-213" fmla="*/ 221763 w 377867"/>
              <a:gd name="connsiteY6-214" fmla="*/ 353987 h 353987"/>
              <a:gd name="connsiteX7-215" fmla="*/ 186881 w 377867"/>
              <a:gd name="connsiteY7-216" fmla="*/ 338579 h 353987"/>
              <a:gd name="connsiteX8-217" fmla="*/ 7099 w 377867"/>
              <a:gd name="connsiteY8-218" fmla="*/ 92393 h 353987"/>
              <a:gd name="connsiteX9-219" fmla="*/ 3071 w 377867"/>
              <a:gd name="connsiteY9-220" fmla="*/ 54517 h 353987"/>
              <a:gd name="connsiteX0-221" fmla="*/ 3071 w 377867"/>
              <a:gd name="connsiteY0-222" fmla="*/ 54517 h 354070"/>
              <a:gd name="connsiteX1-223" fmla="*/ 33900 w 377867"/>
              <a:gd name="connsiteY1-224" fmla="*/ 32073 h 354070"/>
              <a:gd name="connsiteX2-225" fmla="*/ 336002 w 377867"/>
              <a:gd name="connsiteY2-226" fmla="*/ 184 h 354070"/>
              <a:gd name="connsiteX3-227" fmla="*/ 370744 w 377867"/>
              <a:gd name="connsiteY3-228" fmla="*/ 15603 h 354070"/>
              <a:gd name="connsiteX4-229" fmla="*/ 374849 w 377867"/>
              <a:gd name="connsiteY4-230" fmla="*/ 53414 h 354070"/>
              <a:gd name="connsiteX5-231" fmla="*/ 252518 w 377867"/>
              <a:gd name="connsiteY5-232" fmla="*/ 331474 h 354070"/>
              <a:gd name="connsiteX6-233" fmla="*/ 221763 w 377867"/>
              <a:gd name="connsiteY6-234" fmla="*/ 353987 h 354070"/>
              <a:gd name="connsiteX7-235" fmla="*/ 186881 w 377867"/>
              <a:gd name="connsiteY7-236" fmla="*/ 338579 h 354070"/>
              <a:gd name="connsiteX8-237" fmla="*/ 7099 w 377867"/>
              <a:gd name="connsiteY8-238" fmla="*/ 92393 h 354070"/>
              <a:gd name="connsiteX9-239" fmla="*/ 3071 w 377867"/>
              <a:gd name="connsiteY9-240" fmla="*/ 54517 h 354070"/>
              <a:gd name="connsiteX0-241" fmla="*/ 3071 w 377867"/>
              <a:gd name="connsiteY0-242" fmla="*/ 54517 h 354181"/>
              <a:gd name="connsiteX1-243" fmla="*/ 33900 w 377867"/>
              <a:gd name="connsiteY1-244" fmla="*/ 32073 h 354181"/>
              <a:gd name="connsiteX2-245" fmla="*/ 336002 w 377867"/>
              <a:gd name="connsiteY2-246" fmla="*/ 184 h 354181"/>
              <a:gd name="connsiteX3-247" fmla="*/ 370744 w 377867"/>
              <a:gd name="connsiteY3-248" fmla="*/ 15603 h 354181"/>
              <a:gd name="connsiteX4-249" fmla="*/ 374849 w 377867"/>
              <a:gd name="connsiteY4-250" fmla="*/ 53414 h 354181"/>
              <a:gd name="connsiteX5-251" fmla="*/ 252518 w 377867"/>
              <a:gd name="connsiteY5-252" fmla="*/ 331474 h 354181"/>
              <a:gd name="connsiteX6-253" fmla="*/ 221763 w 377867"/>
              <a:gd name="connsiteY6-254" fmla="*/ 353987 h 354181"/>
              <a:gd name="connsiteX7-255" fmla="*/ 186881 w 377867"/>
              <a:gd name="connsiteY7-256" fmla="*/ 338579 h 354181"/>
              <a:gd name="connsiteX8-257" fmla="*/ 7099 w 377867"/>
              <a:gd name="connsiteY8-258" fmla="*/ 92393 h 354181"/>
              <a:gd name="connsiteX9-259" fmla="*/ 3071 w 377867"/>
              <a:gd name="connsiteY9-260" fmla="*/ 54517 h 354181"/>
              <a:gd name="connsiteX0-261" fmla="*/ 3071 w 377867"/>
              <a:gd name="connsiteY0-262" fmla="*/ 54517 h 354181"/>
              <a:gd name="connsiteX1-263" fmla="*/ 33900 w 377867"/>
              <a:gd name="connsiteY1-264" fmla="*/ 32073 h 354181"/>
              <a:gd name="connsiteX2-265" fmla="*/ 336002 w 377867"/>
              <a:gd name="connsiteY2-266" fmla="*/ 184 h 354181"/>
              <a:gd name="connsiteX3-267" fmla="*/ 370744 w 377867"/>
              <a:gd name="connsiteY3-268" fmla="*/ 15603 h 354181"/>
              <a:gd name="connsiteX4-269" fmla="*/ 374849 w 377867"/>
              <a:gd name="connsiteY4-270" fmla="*/ 53414 h 354181"/>
              <a:gd name="connsiteX5-271" fmla="*/ 252518 w 377867"/>
              <a:gd name="connsiteY5-272" fmla="*/ 331474 h 354181"/>
              <a:gd name="connsiteX6-273" fmla="*/ 221763 w 377867"/>
              <a:gd name="connsiteY6-274" fmla="*/ 353987 h 354181"/>
              <a:gd name="connsiteX7-275" fmla="*/ 186881 w 377867"/>
              <a:gd name="connsiteY7-276" fmla="*/ 338579 h 354181"/>
              <a:gd name="connsiteX8-277" fmla="*/ 7099 w 377867"/>
              <a:gd name="connsiteY8-278" fmla="*/ 92393 h 354181"/>
              <a:gd name="connsiteX9-279" fmla="*/ 3071 w 377867"/>
              <a:gd name="connsiteY9-280" fmla="*/ 54517 h 354181"/>
              <a:gd name="connsiteX0-281" fmla="*/ 3071 w 377867"/>
              <a:gd name="connsiteY0-282" fmla="*/ 54517 h 354181"/>
              <a:gd name="connsiteX1-283" fmla="*/ 33900 w 377867"/>
              <a:gd name="connsiteY1-284" fmla="*/ 32073 h 354181"/>
              <a:gd name="connsiteX2-285" fmla="*/ 336002 w 377867"/>
              <a:gd name="connsiteY2-286" fmla="*/ 184 h 354181"/>
              <a:gd name="connsiteX3-287" fmla="*/ 370744 w 377867"/>
              <a:gd name="connsiteY3-288" fmla="*/ 15603 h 354181"/>
              <a:gd name="connsiteX4-289" fmla="*/ 374849 w 377867"/>
              <a:gd name="connsiteY4-290" fmla="*/ 53414 h 354181"/>
              <a:gd name="connsiteX5-291" fmla="*/ 252518 w 377867"/>
              <a:gd name="connsiteY5-292" fmla="*/ 331474 h 354181"/>
              <a:gd name="connsiteX6-293" fmla="*/ 221763 w 377867"/>
              <a:gd name="connsiteY6-294" fmla="*/ 353987 h 354181"/>
              <a:gd name="connsiteX7-295" fmla="*/ 186881 w 377867"/>
              <a:gd name="connsiteY7-296" fmla="*/ 338579 h 354181"/>
              <a:gd name="connsiteX8-297" fmla="*/ 7099 w 377867"/>
              <a:gd name="connsiteY8-298" fmla="*/ 92393 h 354181"/>
              <a:gd name="connsiteX9-299" fmla="*/ 3071 w 377867"/>
              <a:gd name="connsiteY9-300" fmla="*/ 54517 h 354181"/>
              <a:gd name="connsiteX0-301" fmla="*/ 3071 w 377867"/>
              <a:gd name="connsiteY0-302" fmla="*/ 54517 h 354181"/>
              <a:gd name="connsiteX1-303" fmla="*/ 33900 w 377867"/>
              <a:gd name="connsiteY1-304" fmla="*/ 32073 h 354181"/>
              <a:gd name="connsiteX2-305" fmla="*/ 336002 w 377867"/>
              <a:gd name="connsiteY2-306" fmla="*/ 184 h 354181"/>
              <a:gd name="connsiteX3-307" fmla="*/ 370744 w 377867"/>
              <a:gd name="connsiteY3-308" fmla="*/ 15603 h 354181"/>
              <a:gd name="connsiteX4-309" fmla="*/ 374849 w 377867"/>
              <a:gd name="connsiteY4-310" fmla="*/ 53414 h 354181"/>
              <a:gd name="connsiteX5-311" fmla="*/ 252518 w 377867"/>
              <a:gd name="connsiteY5-312" fmla="*/ 331474 h 354181"/>
              <a:gd name="connsiteX6-313" fmla="*/ 221763 w 377867"/>
              <a:gd name="connsiteY6-314" fmla="*/ 353987 h 354181"/>
              <a:gd name="connsiteX7-315" fmla="*/ 186881 w 377867"/>
              <a:gd name="connsiteY7-316" fmla="*/ 338579 h 354181"/>
              <a:gd name="connsiteX8-317" fmla="*/ 7099 w 377867"/>
              <a:gd name="connsiteY8-318" fmla="*/ 92393 h 354181"/>
              <a:gd name="connsiteX9-319" fmla="*/ 3071 w 377867"/>
              <a:gd name="connsiteY9-320" fmla="*/ 54517 h 3541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377867" h="354181">
                <a:moveTo>
                  <a:pt x="3071" y="54517"/>
                </a:moveTo>
                <a:cubicBezTo>
                  <a:pt x="8343" y="42628"/>
                  <a:pt x="20966" y="33439"/>
                  <a:pt x="33900" y="32073"/>
                </a:cubicBezTo>
                <a:cubicBezTo>
                  <a:pt x="33900" y="32073"/>
                  <a:pt x="336002" y="184"/>
                  <a:pt x="336002" y="184"/>
                </a:cubicBezTo>
                <a:cubicBezTo>
                  <a:pt x="348905" y="-1179"/>
                  <a:pt x="363093" y="5124"/>
                  <a:pt x="370744" y="15603"/>
                </a:cubicBezTo>
                <a:cubicBezTo>
                  <a:pt x="378396" y="26081"/>
                  <a:pt x="380074" y="41538"/>
                  <a:pt x="374849" y="53414"/>
                </a:cubicBezTo>
                <a:cubicBezTo>
                  <a:pt x="374849" y="53414"/>
                  <a:pt x="252518" y="331474"/>
                  <a:pt x="252518" y="331474"/>
                </a:cubicBezTo>
                <a:cubicBezTo>
                  <a:pt x="247280" y="343379"/>
                  <a:pt x="234693" y="352584"/>
                  <a:pt x="221763" y="353987"/>
                </a:cubicBezTo>
                <a:cubicBezTo>
                  <a:pt x="208834" y="355392"/>
                  <a:pt x="194551" y="349082"/>
                  <a:pt x="186881" y="338579"/>
                </a:cubicBezTo>
                <a:cubicBezTo>
                  <a:pt x="186881" y="338579"/>
                  <a:pt x="7099" y="92393"/>
                  <a:pt x="7099" y="92393"/>
                </a:cubicBezTo>
                <a:cubicBezTo>
                  <a:pt x="-571" y="81890"/>
                  <a:pt x="-2201" y="66406"/>
                  <a:pt x="3071" y="54517"/>
                </a:cubicBezTo>
                <a:close/>
              </a:path>
            </a:pathLst>
          </a:custGeom>
          <a:gradFill>
            <a:gsLst>
              <a:gs pos="51300">
                <a:srgbClr val="FE5F4A"/>
              </a:gs>
              <a:gs pos="0">
                <a:srgbClr val="DF0303"/>
              </a:gs>
              <a:gs pos="100000">
                <a:srgbClr val="FEA06E"/>
              </a:gs>
            </a:gsLst>
            <a:lin ang="5400000" scaled="1"/>
          </a:gradFill>
          <a:ln w="44450">
            <a:noFill/>
          </a:ln>
          <a:effectLst>
            <a:outerShdw blurRad="508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9"/>
            </p:custDataLst>
          </p:nvPr>
        </p:nvSpPr>
        <p:spPr>
          <a:xfrm>
            <a:off x="6443980" y="3371850"/>
            <a:ext cx="2196465" cy="4394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市级质控中心述职评价</a:t>
            </a:r>
          </a:p>
        </p:txBody>
      </p:sp>
      <p:sp>
        <p:nvSpPr>
          <p:cNvPr id="6" name="矩形: 圆角 5"/>
          <p:cNvSpPr/>
          <p:nvPr>
            <p:custDataLst>
              <p:tags r:id="rId20"/>
            </p:custDataLst>
          </p:nvPr>
        </p:nvSpPr>
        <p:spPr>
          <a:xfrm>
            <a:off x="7027676" y="3006110"/>
            <a:ext cx="1471500" cy="2882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2000" b="1" spc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</a:rPr>
              <a:t>12</a:t>
            </a:r>
            <a:r>
              <a:rPr lang="zh-CN" altLang="en-US" sz="2000" b="1" spc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</a:rPr>
              <a:t>月</a:t>
            </a:r>
          </a:p>
        </p:txBody>
      </p:sp>
      <p:sp>
        <p:nvSpPr>
          <p:cNvPr id="15" name="椭圆 14"/>
          <p:cNvSpPr/>
          <p:nvPr>
            <p:custDataLst>
              <p:tags r:id="rId21"/>
            </p:custDataLst>
          </p:nvPr>
        </p:nvSpPr>
        <p:spPr>
          <a:xfrm>
            <a:off x="6672396" y="3057401"/>
            <a:ext cx="135000" cy="135000"/>
          </a:xfrm>
          <a:prstGeom prst="ellipse">
            <a:avLst/>
          </a:prstGeom>
          <a:gradFill>
            <a:gsLst>
              <a:gs pos="51300">
                <a:srgbClr val="FE5F4A"/>
              </a:gs>
              <a:gs pos="0">
                <a:srgbClr val="DF0303"/>
              </a:gs>
              <a:gs pos="100000">
                <a:srgbClr val="FEA06E"/>
              </a:gs>
            </a:gsLst>
            <a:lin ang="5400000" scaled="1"/>
          </a:gradFill>
          <a:ln w="44450">
            <a:solidFill>
              <a:srgbClr val="FFFFFF"/>
            </a:solidFill>
          </a:ln>
          <a:effectLst>
            <a:outerShdw blurRad="508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360" y="692468"/>
            <a:ext cx="8229600" cy="1143000"/>
          </a:xfrm>
        </p:spPr>
        <p:txBody>
          <a:bodyPr/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工作内容安排</a:t>
            </a:r>
          </a:p>
        </p:txBody>
      </p:sp>
      <p:sp>
        <p:nvSpPr>
          <p:cNvPr id="16" name="圆角矩形 15"/>
          <p:cNvSpPr/>
          <p:nvPr>
            <p:custDataLst>
              <p:tags r:id="rId2"/>
            </p:custDataLst>
          </p:nvPr>
        </p:nvSpPr>
        <p:spPr>
          <a:xfrm>
            <a:off x="467544" y="3638750"/>
            <a:ext cx="1656715" cy="41211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1. 加强质控改进目标管理</a:t>
            </a:r>
          </a:p>
        </p:txBody>
      </p:sp>
      <p:pic>
        <p:nvPicPr>
          <p:cNvPr id="51" name="图片 50"/>
          <p:cNvPicPr/>
          <p:nvPr>
            <p:custDataLst>
              <p:tags r:id="rId3"/>
            </p:custDataLst>
          </p:nvPr>
        </p:nvPicPr>
        <p:blipFill rotWithShape="1">
          <a:blip r:embed="rId15"/>
          <a:srcRect l="4035" t="3580" r="4035" b="4490"/>
          <a:stretch>
            <a:fillRect/>
          </a:stretch>
        </p:blipFill>
        <p:spPr>
          <a:xfrm>
            <a:off x="4463599" y="1989655"/>
            <a:ext cx="1456055" cy="1435735"/>
          </a:xfrm>
          <a:prstGeom prst="ellipse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" name="圆角矩形 19"/>
          <p:cNvSpPr/>
          <p:nvPr>
            <p:custDataLst>
              <p:tags r:id="rId4"/>
            </p:custDataLst>
          </p:nvPr>
        </p:nvSpPr>
        <p:spPr>
          <a:xfrm>
            <a:off x="2201729" y="3638750"/>
            <a:ext cx="2073275" cy="44323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2. 制定单病种质控指标</a:t>
            </a: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2231733" y="4221671"/>
            <a:ext cx="1973422" cy="723424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indent="-22860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郭瑞霞——宫颈上皮内瘤变  </a:t>
            </a:r>
            <a:endParaRPr lang="en-US" altLang="zh-CN" sz="1200" b="1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  <a:p>
            <a:pPr indent="-22860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      </a:t>
            </a:r>
            <a:r>
              <a:rPr lang="zh-CN" altLang="en-US" sz="12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和镜下早期浸润癌？</a:t>
            </a:r>
          </a:p>
          <a:p>
            <a:pPr indent="-22860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王   悦——</a:t>
            </a:r>
            <a:r>
              <a:rPr lang="en-US" altLang="zh-CN" sz="12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———</a:t>
            </a:r>
            <a:r>
              <a:rPr lang="zh-CN" altLang="en-US" sz="12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子宫肌瘤</a:t>
            </a:r>
          </a:p>
          <a:p>
            <a:pPr indent="-22860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韩丽萍——子宫内膜异位症  </a:t>
            </a:r>
            <a:endParaRPr lang="en-US" altLang="zh-CN" sz="1200" b="1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  <a:p>
            <a:pPr indent="-22860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 </a:t>
            </a:r>
            <a:r>
              <a:rPr lang="zh-CN" altLang="en-US" sz="12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或卵巢子宫内膜异位囊肿？</a:t>
            </a:r>
          </a:p>
          <a:p>
            <a:pPr indent="-22860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任琛琛——异位妊娠或输卵</a:t>
            </a:r>
            <a:endParaRPr lang="en-US" altLang="zh-CN" sz="1200" b="1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  <a:p>
            <a:pPr indent="-22860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         </a:t>
            </a:r>
            <a:r>
              <a:rPr lang="zh-CN" altLang="en-US" sz="12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管妊娠？</a:t>
            </a:r>
          </a:p>
        </p:txBody>
      </p:sp>
      <p:pic>
        <p:nvPicPr>
          <p:cNvPr id="97" name="图片 9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6"/>
          <a:srcRect l="4809" t="5755" r="4784" b="4389"/>
          <a:stretch>
            <a:fillRect/>
          </a:stretch>
        </p:blipFill>
        <p:spPr>
          <a:xfrm>
            <a:off x="609784" y="1989655"/>
            <a:ext cx="1435735" cy="1435735"/>
          </a:xfrm>
          <a:prstGeom prst="ellipse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9" name="圆角矩形 28"/>
          <p:cNvSpPr/>
          <p:nvPr>
            <p:custDataLst>
              <p:tags r:id="rId7"/>
            </p:custDataLst>
          </p:nvPr>
        </p:nvSpPr>
        <p:spPr>
          <a:xfrm>
            <a:off x="4361364" y="3646370"/>
            <a:ext cx="2169160" cy="43561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3.</a:t>
            </a:r>
            <a:r>
              <a:rPr lang="zh-CN" altLang="en-US" sz="1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质控培训内容包干到人</a:t>
            </a: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4402004" y="4221680"/>
            <a:ext cx="2312670" cy="156083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indent="-22860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根据去年调研结果分析及单病种进行培训,比如针对腹壁切口愈合不良、围术期血栓性疾病、泌尿系统损伤、消化系统损伤、出血等这些常见手术并发症进行培训</a:t>
            </a:r>
          </a:p>
        </p:txBody>
      </p:sp>
      <p:pic>
        <p:nvPicPr>
          <p:cNvPr id="52" name="图片 51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7"/>
          <a:srcRect l="5863" t="5663" r="4192" b="4393"/>
          <a:stretch>
            <a:fillRect/>
          </a:stretch>
        </p:blipFill>
        <p:spPr>
          <a:xfrm>
            <a:off x="2519864" y="1989655"/>
            <a:ext cx="1437005" cy="1437005"/>
          </a:xfrm>
          <a:prstGeom prst="ellipse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矩形 1"/>
          <p:cNvSpPr/>
          <p:nvPr>
            <p:custDataLst>
              <p:tags r:id="rId10"/>
            </p:custDataLst>
          </p:nvPr>
        </p:nvSpPr>
        <p:spPr>
          <a:xfrm>
            <a:off x="576129" y="4179135"/>
            <a:ext cx="1469390" cy="59182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indent="-22860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非计划重返手术室再手术率</a:t>
            </a:r>
          </a:p>
          <a:p>
            <a:pPr indent="-22860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三级以上并发症发生率</a:t>
            </a:r>
          </a:p>
        </p:txBody>
      </p:sp>
      <p:sp>
        <p:nvSpPr>
          <p:cNvPr id="9" name="圆角矩形 8"/>
          <p:cNvSpPr/>
          <p:nvPr>
            <p:custDataLst>
              <p:tags r:id="rId11"/>
            </p:custDataLst>
          </p:nvPr>
        </p:nvSpPr>
        <p:spPr>
          <a:xfrm>
            <a:off x="6910889" y="3647640"/>
            <a:ext cx="1508125" cy="4032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4.</a:t>
            </a:r>
            <a:r>
              <a:rPr lang="zh-CN" altLang="en-US" sz="15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织网行动</a:t>
            </a: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6911524" y="4224855"/>
            <a:ext cx="1868170" cy="92329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indent="-22860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争取新乡、焦作、平顶山三个地区的市级质控中心建立,以完成市级质控中心全覆盖</a:t>
            </a:r>
          </a:p>
        </p:txBody>
      </p:sp>
      <p:pic>
        <p:nvPicPr>
          <p:cNvPr id="162" name="图片 161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8"/>
          <a:srcRect l="4304" t="4304" r="4304" b="4304"/>
          <a:stretch>
            <a:fillRect/>
          </a:stretch>
        </p:blipFill>
        <p:spPr>
          <a:xfrm>
            <a:off x="6839531" y="1988840"/>
            <a:ext cx="1484948" cy="1485000"/>
          </a:xfrm>
          <a:prstGeom prst="ellipse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>
            <p:custDataLst>
              <p:tags r:id="rId1"/>
            </p:custDataLst>
          </p:nvPr>
        </p:nvSpPr>
        <p:spPr>
          <a:xfrm>
            <a:off x="683895" y="4181140"/>
            <a:ext cx="1484471" cy="37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5.</a:t>
            </a:r>
            <a:r>
              <a:rPr lang="zh-CN" altLang="en-US" sz="15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扩增哨点医院</a:t>
            </a:r>
          </a:p>
        </p:txBody>
      </p:sp>
      <p:pic>
        <p:nvPicPr>
          <p:cNvPr id="97" name="图片 9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/>
          <a:srcRect l="5748" t="6296" r="5748" b="5200"/>
          <a:stretch>
            <a:fillRect/>
          </a:stretch>
        </p:blipFill>
        <p:spPr>
          <a:xfrm>
            <a:off x="705803" y="2478860"/>
            <a:ext cx="1484948" cy="1485000"/>
          </a:xfrm>
          <a:prstGeom prst="ellipse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9" name="圆角矩形 28"/>
          <p:cNvSpPr/>
          <p:nvPr>
            <p:custDataLst>
              <p:tags r:id="rId3"/>
            </p:custDataLst>
          </p:nvPr>
        </p:nvSpPr>
        <p:spPr>
          <a:xfrm>
            <a:off x="2558415" y="4180205"/>
            <a:ext cx="1845310" cy="3778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6.</a:t>
            </a:r>
            <a:r>
              <a:rPr lang="zh-CN" altLang="en-US" sz="15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质控调研评价工作</a:t>
            </a:r>
          </a:p>
        </p:txBody>
      </p:sp>
      <p:pic>
        <p:nvPicPr>
          <p:cNvPr id="52" name="图片 51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4"/>
          <a:srcRect l="5747" t="7658" r="5748" b="3838"/>
          <a:stretch>
            <a:fillRect/>
          </a:stretch>
        </p:blipFill>
        <p:spPr>
          <a:xfrm>
            <a:off x="2782967" y="2478860"/>
            <a:ext cx="1484948" cy="1485000"/>
          </a:xfrm>
          <a:prstGeom prst="ellipse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圆角矩形 6"/>
          <p:cNvSpPr/>
          <p:nvPr>
            <p:custDataLst>
              <p:tags r:id="rId5"/>
            </p:custDataLst>
          </p:nvPr>
        </p:nvSpPr>
        <p:spPr>
          <a:xfrm>
            <a:off x="4643755" y="4181475"/>
            <a:ext cx="2469515" cy="3778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7.</a:t>
            </a:r>
            <a:r>
              <a:rPr lang="zh-CN" altLang="en-US" sz="15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市级质控中心述职评价</a:t>
            </a:r>
          </a:p>
        </p:txBody>
      </p:sp>
      <p:pic>
        <p:nvPicPr>
          <p:cNvPr id="162" name="图片 161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5"/>
          <a:srcRect l="4304" t="4304" r="4304" b="4304"/>
          <a:stretch>
            <a:fillRect/>
          </a:stretch>
        </p:blipFill>
        <p:spPr>
          <a:xfrm>
            <a:off x="7092077" y="2478860"/>
            <a:ext cx="1484948" cy="1485000"/>
          </a:xfrm>
          <a:prstGeom prst="ellipse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2339975" y="4725035"/>
            <a:ext cx="2204720" cy="92329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indent="-228600" algn="l">
              <a:lnSpc>
                <a:spcPct val="150000"/>
              </a:lnSpc>
              <a:buClrTx/>
              <a:buSzTx/>
              <a:buFontTx/>
            </a:pPr>
            <a:r>
              <a:rPr lang="zh-CN" altLang="en-US" sz="12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现场抽查病历，按等级进行评比，结果将通过卫健委发布通告</a:t>
            </a:r>
          </a:p>
          <a:p>
            <a:pPr indent="-22860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9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  <a:p>
            <a:pPr indent="-22860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9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pic>
        <p:nvPicPr>
          <p:cNvPr id="3" name="图片 2"/>
          <p:cNvPicPr/>
          <p:nvPr>
            <p:custDataLst>
              <p:tags r:id="rId8"/>
            </p:custDataLst>
          </p:nvPr>
        </p:nvPicPr>
        <p:blipFill rotWithShape="1">
          <a:blip r:embed="rId16"/>
          <a:srcRect l="4284" t="4175" r="4066" b="4175"/>
          <a:stretch>
            <a:fillRect/>
          </a:stretch>
        </p:blipFill>
        <p:spPr>
          <a:xfrm>
            <a:off x="4855488" y="2472219"/>
            <a:ext cx="1498283" cy="1498283"/>
          </a:xfrm>
          <a:prstGeom prst="ellipse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4931886" y="4723951"/>
            <a:ext cx="1677829" cy="923449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indent="-228600" algn="l">
              <a:lnSpc>
                <a:spcPct val="150000"/>
              </a:lnSpc>
              <a:buClrTx/>
              <a:buSzTx/>
              <a:buFontTx/>
            </a:pPr>
            <a:r>
              <a:rPr lang="zh-CN" altLang="en-US" sz="1200" b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按等级排名</a:t>
            </a:r>
          </a:p>
        </p:txBody>
      </p:sp>
      <p:sp>
        <p:nvSpPr>
          <p:cNvPr id="10" name="圆角矩形 9"/>
          <p:cNvSpPr/>
          <p:nvPr>
            <p:custDataLst>
              <p:tags r:id="rId10"/>
            </p:custDataLst>
          </p:nvPr>
        </p:nvSpPr>
        <p:spPr>
          <a:xfrm>
            <a:off x="7308215" y="4220845"/>
            <a:ext cx="1543050" cy="3778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5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8.</a:t>
            </a:r>
            <a:r>
              <a:rPr lang="zh-CN" altLang="en-US" sz="15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完成国家质控中心安排的任务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67360" y="692468"/>
            <a:ext cx="8229600" cy="1143000"/>
          </a:xfrm>
        </p:spPr>
        <p:txBody>
          <a:bodyPr/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工作内容安排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552" y="2941507"/>
            <a:ext cx="1847850" cy="5632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3600" b="1" spc="-1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汇报完毕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"/>
          <a:stretch>
            <a:fillRect/>
          </a:stretch>
        </p:blipFill>
        <p:spPr>
          <a:xfrm>
            <a:off x="2540627" y="3788981"/>
            <a:ext cx="6534726" cy="2103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35695" y="-791752"/>
            <a:ext cx="5472609" cy="872953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48064" y="8701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对标省质控工作要求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48064" y="8701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对标省质控工作要求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24175" y="-375903"/>
            <a:ext cx="5328593" cy="83298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48064" y="8701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对标省质控工作要求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82992" y="-478735"/>
            <a:ext cx="5424944" cy="84878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48064" y="8701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对标省质控工作要求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24387" y="-557671"/>
            <a:ext cx="5544617" cy="87654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48064" y="8701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对标省质控工作要求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73388" y="-513148"/>
            <a:ext cx="5616624" cy="87483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48064" y="8701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对标省质控工作要求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73388" y="-513148"/>
            <a:ext cx="5616624" cy="87483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48064" y="8701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对标省质控工作要求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41960" y="-321680"/>
            <a:ext cx="5256585" cy="81494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0">
            <a:alphaModFix amt="18000"/>
          </a:blip>
          <a:srcRect t="37544" r="8554"/>
          <a:stretch>
            <a:fillRect/>
          </a:stretch>
        </p:blipFill>
        <p:spPr>
          <a:xfrm>
            <a:off x="0" y="4022090"/>
            <a:ext cx="9144000" cy="3142615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38885" y="2492934"/>
            <a:ext cx="6799193" cy="21206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3681" y="841940"/>
            <a:ext cx="8229600" cy="1143000"/>
          </a:xfrm>
        </p:spPr>
        <p:txBody>
          <a:bodyPr/>
          <a:lstStyle/>
          <a:p>
            <a:r>
              <a:rPr lang="zh-CN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工作计划时间节点</a:t>
            </a: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941713" y="3787766"/>
            <a:ext cx="135000" cy="135000"/>
          </a:xfrm>
          <a:prstGeom prst="ellipse">
            <a:avLst/>
          </a:prstGeom>
          <a:gradFill>
            <a:gsLst>
              <a:gs pos="51300">
                <a:srgbClr val="FE5F4A"/>
              </a:gs>
              <a:gs pos="0">
                <a:srgbClr val="DF0303"/>
              </a:gs>
              <a:gs pos="100000">
                <a:srgbClr val="FEA06E"/>
              </a:gs>
            </a:gsLst>
            <a:lin ang="5400000" scaled="1"/>
          </a:gradFill>
          <a:ln w="44450">
            <a:solidFill>
              <a:srgbClr val="FFFFFF"/>
            </a:solidFill>
          </a:ln>
          <a:effectLst>
            <a:outerShdw blurRad="508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2049829" y="4458257"/>
            <a:ext cx="135000" cy="135000"/>
          </a:xfrm>
          <a:prstGeom prst="ellipse">
            <a:avLst/>
          </a:prstGeom>
          <a:gradFill>
            <a:gsLst>
              <a:gs pos="51300">
                <a:srgbClr val="FE5F4A"/>
              </a:gs>
              <a:gs pos="0">
                <a:srgbClr val="DF0303"/>
              </a:gs>
              <a:gs pos="100000">
                <a:srgbClr val="FEA06E"/>
              </a:gs>
            </a:gsLst>
            <a:lin ang="5400000" scaled="1"/>
          </a:gradFill>
          <a:ln w="44450">
            <a:solidFill>
              <a:srgbClr val="FFFFFF"/>
            </a:solidFill>
          </a:ln>
          <a:effectLst>
            <a:outerShdw blurRad="508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椭圆 11"/>
          <p:cNvSpPr/>
          <p:nvPr>
            <p:custDataLst>
              <p:tags r:id="rId5"/>
            </p:custDataLst>
          </p:nvPr>
        </p:nvSpPr>
        <p:spPr>
          <a:xfrm>
            <a:off x="4255456" y="3152201"/>
            <a:ext cx="135000" cy="135000"/>
          </a:xfrm>
          <a:prstGeom prst="ellipse">
            <a:avLst/>
          </a:prstGeom>
          <a:gradFill>
            <a:gsLst>
              <a:gs pos="51300">
                <a:srgbClr val="FE5F4A"/>
              </a:gs>
              <a:gs pos="0">
                <a:srgbClr val="DF0303"/>
              </a:gs>
              <a:gs pos="100000">
                <a:srgbClr val="FEA06E"/>
              </a:gs>
            </a:gsLst>
            <a:lin ang="5400000" scaled="1"/>
          </a:gradFill>
          <a:ln w="44450">
            <a:solidFill>
              <a:srgbClr val="FFFFFF"/>
            </a:solidFill>
          </a:ln>
          <a:effectLst>
            <a:outerShdw blurRad="508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椭圆 13"/>
          <p:cNvSpPr/>
          <p:nvPr>
            <p:custDataLst>
              <p:tags r:id="rId6"/>
            </p:custDataLst>
          </p:nvPr>
        </p:nvSpPr>
        <p:spPr>
          <a:xfrm>
            <a:off x="5461801" y="3780661"/>
            <a:ext cx="135000" cy="135000"/>
          </a:xfrm>
          <a:prstGeom prst="ellipse">
            <a:avLst/>
          </a:prstGeom>
          <a:gradFill>
            <a:gsLst>
              <a:gs pos="51300">
                <a:srgbClr val="FE5F4A"/>
              </a:gs>
              <a:gs pos="0">
                <a:srgbClr val="DF0303"/>
              </a:gs>
              <a:gs pos="100000">
                <a:srgbClr val="FEA06E"/>
              </a:gs>
            </a:gsLst>
            <a:lin ang="5400000" scaled="1"/>
          </a:gradFill>
          <a:ln w="44450">
            <a:solidFill>
              <a:srgbClr val="FFFFFF"/>
            </a:solidFill>
          </a:ln>
          <a:effectLst>
            <a:outerShdw blurRad="508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-125095" y="3493770"/>
            <a:ext cx="2145030" cy="6261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第一次调度会</a:t>
            </a:r>
          </a:p>
        </p:txBody>
      </p:sp>
      <p:sp>
        <p:nvSpPr>
          <p:cNvPr id="22" name="矩形: 圆角 21"/>
          <p:cNvSpPr/>
          <p:nvPr>
            <p:custDataLst>
              <p:tags r:id="rId8"/>
            </p:custDataLst>
          </p:nvPr>
        </p:nvSpPr>
        <p:spPr>
          <a:xfrm>
            <a:off x="683693" y="3171771"/>
            <a:ext cx="1471500" cy="2882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2000" b="1" spc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</a:rPr>
              <a:t>3.27</a:t>
            </a:r>
            <a:endParaRPr lang="zh-CN" altLang="en-US" sz="2000" b="1" spc="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j-lt"/>
            </a:endParaRPr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1475740" y="4940935"/>
            <a:ext cx="1736090" cy="4394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第一次专委会会议</a:t>
            </a:r>
            <a:endParaRPr lang="en-US" altLang="zh-CN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矩形: 圆角 23"/>
          <p:cNvSpPr/>
          <p:nvPr>
            <p:custDataLst>
              <p:tags r:id="rId10"/>
            </p:custDataLst>
          </p:nvPr>
        </p:nvSpPr>
        <p:spPr>
          <a:xfrm>
            <a:off x="2047379" y="4664979"/>
            <a:ext cx="1471500" cy="2882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2000" b="1" spc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</a:rPr>
              <a:t>4.18</a:t>
            </a:r>
          </a:p>
        </p:txBody>
      </p: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3491865" y="2420620"/>
            <a:ext cx="1788160" cy="669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第一次质控工作会及培训会议</a:t>
            </a:r>
            <a:endParaRPr lang="en-US" altLang="zh-CN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6" name="矩形: 圆角 25"/>
          <p:cNvSpPr/>
          <p:nvPr>
            <p:custDataLst>
              <p:tags r:id="rId12"/>
            </p:custDataLst>
          </p:nvPr>
        </p:nvSpPr>
        <p:spPr>
          <a:xfrm>
            <a:off x="4067694" y="2114795"/>
            <a:ext cx="1471500" cy="2882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000" b="1" spc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</a:rPr>
              <a:t>5.16</a:t>
            </a:r>
          </a:p>
        </p:txBody>
      </p:sp>
      <p:sp>
        <p:nvSpPr>
          <p:cNvPr id="31" name="文本框 30"/>
          <p:cNvSpPr txBox="1"/>
          <p:nvPr>
            <p:custDataLst>
              <p:tags r:id="rId13"/>
            </p:custDataLst>
          </p:nvPr>
        </p:nvSpPr>
        <p:spPr>
          <a:xfrm>
            <a:off x="4643755" y="4305935"/>
            <a:ext cx="1749425" cy="4394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第二次调度会</a:t>
            </a:r>
          </a:p>
          <a:p>
            <a:pPr algn="ctr">
              <a:lnSpc>
                <a:spcPct val="13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讨论哨点医院遴选</a:t>
            </a:r>
          </a:p>
        </p:txBody>
      </p:sp>
      <p:sp>
        <p:nvSpPr>
          <p:cNvPr id="35" name="矩形: 圆角 34"/>
          <p:cNvSpPr/>
          <p:nvPr>
            <p:custDataLst>
              <p:tags r:id="rId14"/>
            </p:custDataLst>
          </p:nvPr>
        </p:nvSpPr>
        <p:spPr>
          <a:xfrm>
            <a:off x="5353886" y="4009424"/>
            <a:ext cx="1471500" cy="2882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2000" b="1" spc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</a:rPr>
              <a:t>6</a:t>
            </a:r>
            <a:r>
              <a:rPr lang="zh-CN" altLang="en-US" sz="2000" b="1" spc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</a:rPr>
              <a:t>月</a:t>
            </a:r>
          </a:p>
        </p:txBody>
      </p:sp>
      <p:sp>
        <p:nvSpPr>
          <p:cNvPr id="8" name="任意多边形: 形状 7"/>
          <p:cNvSpPr/>
          <p:nvPr>
            <p:custDataLst>
              <p:tags r:id="rId15"/>
            </p:custDataLst>
          </p:nvPr>
        </p:nvSpPr>
        <p:spPr>
          <a:xfrm>
            <a:off x="7740647" y="2355786"/>
            <a:ext cx="283400" cy="265636"/>
          </a:xfrm>
          <a:custGeom>
            <a:avLst/>
            <a:gdLst>
              <a:gd name="connsiteX0" fmla="*/ 3071 w 376307"/>
              <a:gd name="connsiteY0" fmla="*/ 54669 h 354442"/>
              <a:gd name="connsiteX1" fmla="*/ 33900 w 376307"/>
              <a:gd name="connsiteY1" fmla="*/ 32225 h 354442"/>
              <a:gd name="connsiteX2" fmla="*/ 336002 w 376307"/>
              <a:gd name="connsiteY2" fmla="*/ 336 h 354442"/>
              <a:gd name="connsiteX3" fmla="*/ 370744 w 376307"/>
              <a:gd name="connsiteY3" fmla="*/ 15755 h 354442"/>
              <a:gd name="connsiteX4" fmla="*/ 374849 w 376307"/>
              <a:gd name="connsiteY4" fmla="*/ 53566 h 354442"/>
              <a:gd name="connsiteX5" fmla="*/ 252518 w 376307"/>
              <a:gd name="connsiteY5" fmla="*/ 331626 h 354442"/>
              <a:gd name="connsiteX6" fmla="*/ 221763 w 376307"/>
              <a:gd name="connsiteY6" fmla="*/ 354139 h 354442"/>
              <a:gd name="connsiteX7" fmla="*/ 186881 w 376307"/>
              <a:gd name="connsiteY7" fmla="*/ 338731 h 354442"/>
              <a:gd name="connsiteX8" fmla="*/ 7099 w 376307"/>
              <a:gd name="connsiteY8" fmla="*/ 92545 h 354442"/>
              <a:gd name="connsiteX9" fmla="*/ 3071 w 376307"/>
              <a:gd name="connsiteY9" fmla="*/ 54669 h 354442"/>
              <a:gd name="connsiteX0-1" fmla="*/ 3071 w 376307"/>
              <a:gd name="connsiteY0-2" fmla="*/ 54669 h 354442"/>
              <a:gd name="connsiteX1-3" fmla="*/ 33900 w 376307"/>
              <a:gd name="connsiteY1-4" fmla="*/ 32225 h 354442"/>
              <a:gd name="connsiteX2-5" fmla="*/ 336002 w 376307"/>
              <a:gd name="connsiteY2-6" fmla="*/ 336 h 354442"/>
              <a:gd name="connsiteX3-7" fmla="*/ 370744 w 376307"/>
              <a:gd name="connsiteY3-8" fmla="*/ 15755 h 354442"/>
              <a:gd name="connsiteX4-9" fmla="*/ 374849 w 376307"/>
              <a:gd name="connsiteY4-10" fmla="*/ 53566 h 354442"/>
              <a:gd name="connsiteX5-11" fmla="*/ 252518 w 376307"/>
              <a:gd name="connsiteY5-12" fmla="*/ 331626 h 354442"/>
              <a:gd name="connsiteX6-13" fmla="*/ 221763 w 376307"/>
              <a:gd name="connsiteY6-14" fmla="*/ 354139 h 354442"/>
              <a:gd name="connsiteX7-15" fmla="*/ 186881 w 376307"/>
              <a:gd name="connsiteY7-16" fmla="*/ 338731 h 354442"/>
              <a:gd name="connsiteX8-17" fmla="*/ 7099 w 376307"/>
              <a:gd name="connsiteY8-18" fmla="*/ 92545 h 354442"/>
              <a:gd name="connsiteX9-19" fmla="*/ 3071 w 376307"/>
              <a:gd name="connsiteY9-20" fmla="*/ 54669 h 354442"/>
              <a:gd name="connsiteX0-21" fmla="*/ 3071 w 376307"/>
              <a:gd name="connsiteY0-22" fmla="*/ 54374 h 354147"/>
              <a:gd name="connsiteX1-23" fmla="*/ 33900 w 376307"/>
              <a:gd name="connsiteY1-24" fmla="*/ 31930 h 354147"/>
              <a:gd name="connsiteX2-25" fmla="*/ 336002 w 376307"/>
              <a:gd name="connsiteY2-26" fmla="*/ 41 h 354147"/>
              <a:gd name="connsiteX3-27" fmla="*/ 370744 w 376307"/>
              <a:gd name="connsiteY3-28" fmla="*/ 15460 h 354147"/>
              <a:gd name="connsiteX4-29" fmla="*/ 374849 w 376307"/>
              <a:gd name="connsiteY4-30" fmla="*/ 53271 h 354147"/>
              <a:gd name="connsiteX5-31" fmla="*/ 252518 w 376307"/>
              <a:gd name="connsiteY5-32" fmla="*/ 331331 h 354147"/>
              <a:gd name="connsiteX6-33" fmla="*/ 221763 w 376307"/>
              <a:gd name="connsiteY6-34" fmla="*/ 353844 h 354147"/>
              <a:gd name="connsiteX7-35" fmla="*/ 186881 w 376307"/>
              <a:gd name="connsiteY7-36" fmla="*/ 338436 h 354147"/>
              <a:gd name="connsiteX8-37" fmla="*/ 7099 w 376307"/>
              <a:gd name="connsiteY8-38" fmla="*/ 92250 h 354147"/>
              <a:gd name="connsiteX9-39" fmla="*/ 3071 w 376307"/>
              <a:gd name="connsiteY9-40" fmla="*/ 54374 h 354147"/>
              <a:gd name="connsiteX0-41" fmla="*/ 3071 w 376307"/>
              <a:gd name="connsiteY0-42" fmla="*/ 54333 h 354106"/>
              <a:gd name="connsiteX1-43" fmla="*/ 33900 w 376307"/>
              <a:gd name="connsiteY1-44" fmla="*/ 31889 h 354106"/>
              <a:gd name="connsiteX2-45" fmla="*/ 336002 w 376307"/>
              <a:gd name="connsiteY2-46" fmla="*/ 0 h 354106"/>
              <a:gd name="connsiteX3-47" fmla="*/ 370744 w 376307"/>
              <a:gd name="connsiteY3-48" fmla="*/ 15419 h 354106"/>
              <a:gd name="connsiteX4-49" fmla="*/ 374849 w 376307"/>
              <a:gd name="connsiteY4-50" fmla="*/ 53230 h 354106"/>
              <a:gd name="connsiteX5-51" fmla="*/ 252518 w 376307"/>
              <a:gd name="connsiteY5-52" fmla="*/ 331290 h 354106"/>
              <a:gd name="connsiteX6-53" fmla="*/ 221763 w 376307"/>
              <a:gd name="connsiteY6-54" fmla="*/ 353803 h 354106"/>
              <a:gd name="connsiteX7-55" fmla="*/ 186881 w 376307"/>
              <a:gd name="connsiteY7-56" fmla="*/ 338395 h 354106"/>
              <a:gd name="connsiteX8-57" fmla="*/ 7099 w 376307"/>
              <a:gd name="connsiteY8-58" fmla="*/ 92209 h 354106"/>
              <a:gd name="connsiteX9-59" fmla="*/ 3071 w 376307"/>
              <a:gd name="connsiteY9-60" fmla="*/ 54333 h 354106"/>
              <a:gd name="connsiteX0-61" fmla="*/ 3071 w 376307"/>
              <a:gd name="connsiteY0-62" fmla="*/ 54382 h 354155"/>
              <a:gd name="connsiteX1-63" fmla="*/ 33900 w 376307"/>
              <a:gd name="connsiteY1-64" fmla="*/ 31938 h 354155"/>
              <a:gd name="connsiteX2-65" fmla="*/ 336002 w 376307"/>
              <a:gd name="connsiteY2-66" fmla="*/ 49 h 354155"/>
              <a:gd name="connsiteX3-67" fmla="*/ 370744 w 376307"/>
              <a:gd name="connsiteY3-68" fmla="*/ 15468 h 354155"/>
              <a:gd name="connsiteX4-69" fmla="*/ 374849 w 376307"/>
              <a:gd name="connsiteY4-70" fmla="*/ 53279 h 354155"/>
              <a:gd name="connsiteX5-71" fmla="*/ 252518 w 376307"/>
              <a:gd name="connsiteY5-72" fmla="*/ 331339 h 354155"/>
              <a:gd name="connsiteX6-73" fmla="*/ 221763 w 376307"/>
              <a:gd name="connsiteY6-74" fmla="*/ 353852 h 354155"/>
              <a:gd name="connsiteX7-75" fmla="*/ 186881 w 376307"/>
              <a:gd name="connsiteY7-76" fmla="*/ 338444 h 354155"/>
              <a:gd name="connsiteX8-77" fmla="*/ 7099 w 376307"/>
              <a:gd name="connsiteY8-78" fmla="*/ 92258 h 354155"/>
              <a:gd name="connsiteX9-79" fmla="*/ 3071 w 376307"/>
              <a:gd name="connsiteY9-80" fmla="*/ 54382 h 354155"/>
              <a:gd name="connsiteX0-81" fmla="*/ 3071 w 376307"/>
              <a:gd name="connsiteY0-82" fmla="*/ 54517 h 354290"/>
              <a:gd name="connsiteX1-83" fmla="*/ 33900 w 376307"/>
              <a:gd name="connsiteY1-84" fmla="*/ 32073 h 354290"/>
              <a:gd name="connsiteX2-85" fmla="*/ 336002 w 376307"/>
              <a:gd name="connsiteY2-86" fmla="*/ 184 h 354290"/>
              <a:gd name="connsiteX3-87" fmla="*/ 370744 w 376307"/>
              <a:gd name="connsiteY3-88" fmla="*/ 15603 h 354290"/>
              <a:gd name="connsiteX4-89" fmla="*/ 374849 w 376307"/>
              <a:gd name="connsiteY4-90" fmla="*/ 53414 h 354290"/>
              <a:gd name="connsiteX5-91" fmla="*/ 252518 w 376307"/>
              <a:gd name="connsiteY5-92" fmla="*/ 331474 h 354290"/>
              <a:gd name="connsiteX6-93" fmla="*/ 221763 w 376307"/>
              <a:gd name="connsiteY6-94" fmla="*/ 353987 h 354290"/>
              <a:gd name="connsiteX7-95" fmla="*/ 186881 w 376307"/>
              <a:gd name="connsiteY7-96" fmla="*/ 338579 h 354290"/>
              <a:gd name="connsiteX8-97" fmla="*/ 7099 w 376307"/>
              <a:gd name="connsiteY8-98" fmla="*/ 92393 h 354290"/>
              <a:gd name="connsiteX9-99" fmla="*/ 3071 w 376307"/>
              <a:gd name="connsiteY9-100" fmla="*/ 54517 h 354290"/>
              <a:gd name="connsiteX0-101" fmla="*/ 3071 w 375669"/>
              <a:gd name="connsiteY0-102" fmla="*/ 54517 h 354290"/>
              <a:gd name="connsiteX1-103" fmla="*/ 33900 w 375669"/>
              <a:gd name="connsiteY1-104" fmla="*/ 32073 h 354290"/>
              <a:gd name="connsiteX2-105" fmla="*/ 336002 w 375669"/>
              <a:gd name="connsiteY2-106" fmla="*/ 184 h 354290"/>
              <a:gd name="connsiteX3-107" fmla="*/ 370744 w 375669"/>
              <a:gd name="connsiteY3-108" fmla="*/ 15603 h 354290"/>
              <a:gd name="connsiteX4-109" fmla="*/ 374849 w 375669"/>
              <a:gd name="connsiteY4-110" fmla="*/ 53414 h 354290"/>
              <a:gd name="connsiteX5-111" fmla="*/ 252518 w 375669"/>
              <a:gd name="connsiteY5-112" fmla="*/ 331474 h 354290"/>
              <a:gd name="connsiteX6-113" fmla="*/ 221763 w 375669"/>
              <a:gd name="connsiteY6-114" fmla="*/ 353987 h 354290"/>
              <a:gd name="connsiteX7-115" fmla="*/ 186881 w 375669"/>
              <a:gd name="connsiteY7-116" fmla="*/ 338579 h 354290"/>
              <a:gd name="connsiteX8-117" fmla="*/ 7099 w 375669"/>
              <a:gd name="connsiteY8-118" fmla="*/ 92393 h 354290"/>
              <a:gd name="connsiteX9-119" fmla="*/ 3071 w 375669"/>
              <a:gd name="connsiteY9-120" fmla="*/ 54517 h 354290"/>
              <a:gd name="connsiteX0-121" fmla="*/ 3071 w 377867"/>
              <a:gd name="connsiteY0-122" fmla="*/ 54517 h 354290"/>
              <a:gd name="connsiteX1-123" fmla="*/ 33900 w 377867"/>
              <a:gd name="connsiteY1-124" fmla="*/ 32073 h 354290"/>
              <a:gd name="connsiteX2-125" fmla="*/ 336002 w 377867"/>
              <a:gd name="connsiteY2-126" fmla="*/ 184 h 354290"/>
              <a:gd name="connsiteX3-127" fmla="*/ 370744 w 377867"/>
              <a:gd name="connsiteY3-128" fmla="*/ 15603 h 354290"/>
              <a:gd name="connsiteX4-129" fmla="*/ 374849 w 377867"/>
              <a:gd name="connsiteY4-130" fmla="*/ 53414 h 354290"/>
              <a:gd name="connsiteX5-131" fmla="*/ 252518 w 377867"/>
              <a:gd name="connsiteY5-132" fmla="*/ 331474 h 354290"/>
              <a:gd name="connsiteX6-133" fmla="*/ 221763 w 377867"/>
              <a:gd name="connsiteY6-134" fmla="*/ 353987 h 354290"/>
              <a:gd name="connsiteX7-135" fmla="*/ 186881 w 377867"/>
              <a:gd name="connsiteY7-136" fmla="*/ 338579 h 354290"/>
              <a:gd name="connsiteX8-137" fmla="*/ 7099 w 377867"/>
              <a:gd name="connsiteY8-138" fmla="*/ 92393 h 354290"/>
              <a:gd name="connsiteX9-139" fmla="*/ 3071 w 377867"/>
              <a:gd name="connsiteY9-140" fmla="*/ 54517 h 354290"/>
              <a:gd name="connsiteX0-141" fmla="*/ 3071 w 377867"/>
              <a:gd name="connsiteY0-142" fmla="*/ 54517 h 354290"/>
              <a:gd name="connsiteX1-143" fmla="*/ 33900 w 377867"/>
              <a:gd name="connsiteY1-144" fmla="*/ 32073 h 354290"/>
              <a:gd name="connsiteX2-145" fmla="*/ 336002 w 377867"/>
              <a:gd name="connsiteY2-146" fmla="*/ 184 h 354290"/>
              <a:gd name="connsiteX3-147" fmla="*/ 370744 w 377867"/>
              <a:gd name="connsiteY3-148" fmla="*/ 15603 h 354290"/>
              <a:gd name="connsiteX4-149" fmla="*/ 374849 w 377867"/>
              <a:gd name="connsiteY4-150" fmla="*/ 53414 h 354290"/>
              <a:gd name="connsiteX5-151" fmla="*/ 252518 w 377867"/>
              <a:gd name="connsiteY5-152" fmla="*/ 331474 h 354290"/>
              <a:gd name="connsiteX6-153" fmla="*/ 221763 w 377867"/>
              <a:gd name="connsiteY6-154" fmla="*/ 353987 h 354290"/>
              <a:gd name="connsiteX7-155" fmla="*/ 186881 w 377867"/>
              <a:gd name="connsiteY7-156" fmla="*/ 338579 h 354290"/>
              <a:gd name="connsiteX8-157" fmla="*/ 7099 w 377867"/>
              <a:gd name="connsiteY8-158" fmla="*/ 92393 h 354290"/>
              <a:gd name="connsiteX9-159" fmla="*/ 3071 w 377867"/>
              <a:gd name="connsiteY9-160" fmla="*/ 54517 h 354290"/>
              <a:gd name="connsiteX0-161" fmla="*/ 3071 w 377867"/>
              <a:gd name="connsiteY0-162" fmla="*/ 54517 h 354290"/>
              <a:gd name="connsiteX1-163" fmla="*/ 33900 w 377867"/>
              <a:gd name="connsiteY1-164" fmla="*/ 32073 h 354290"/>
              <a:gd name="connsiteX2-165" fmla="*/ 336002 w 377867"/>
              <a:gd name="connsiteY2-166" fmla="*/ 184 h 354290"/>
              <a:gd name="connsiteX3-167" fmla="*/ 370744 w 377867"/>
              <a:gd name="connsiteY3-168" fmla="*/ 15603 h 354290"/>
              <a:gd name="connsiteX4-169" fmla="*/ 374849 w 377867"/>
              <a:gd name="connsiteY4-170" fmla="*/ 53414 h 354290"/>
              <a:gd name="connsiteX5-171" fmla="*/ 252518 w 377867"/>
              <a:gd name="connsiteY5-172" fmla="*/ 331474 h 354290"/>
              <a:gd name="connsiteX6-173" fmla="*/ 221763 w 377867"/>
              <a:gd name="connsiteY6-174" fmla="*/ 353987 h 354290"/>
              <a:gd name="connsiteX7-175" fmla="*/ 186881 w 377867"/>
              <a:gd name="connsiteY7-176" fmla="*/ 338579 h 354290"/>
              <a:gd name="connsiteX8-177" fmla="*/ 7099 w 377867"/>
              <a:gd name="connsiteY8-178" fmla="*/ 92393 h 354290"/>
              <a:gd name="connsiteX9-179" fmla="*/ 3071 w 377867"/>
              <a:gd name="connsiteY9-180" fmla="*/ 54517 h 354290"/>
              <a:gd name="connsiteX0-181" fmla="*/ 3071 w 377867"/>
              <a:gd name="connsiteY0-182" fmla="*/ 54517 h 354099"/>
              <a:gd name="connsiteX1-183" fmla="*/ 33900 w 377867"/>
              <a:gd name="connsiteY1-184" fmla="*/ 32073 h 354099"/>
              <a:gd name="connsiteX2-185" fmla="*/ 336002 w 377867"/>
              <a:gd name="connsiteY2-186" fmla="*/ 184 h 354099"/>
              <a:gd name="connsiteX3-187" fmla="*/ 370744 w 377867"/>
              <a:gd name="connsiteY3-188" fmla="*/ 15603 h 354099"/>
              <a:gd name="connsiteX4-189" fmla="*/ 374849 w 377867"/>
              <a:gd name="connsiteY4-190" fmla="*/ 53414 h 354099"/>
              <a:gd name="connsiteX5-191" fmla="*/ 252518 w 377867"/>
              <a:gd name="connsiteY5-192" fmla="*/ 331474 h 354099"/>
              <a:gd name="connsiteX6-193" fmla="*/ 221763 w 377867"/>
              <a:gd name="connsiteY6-194" fmla="*/ 353987 h 354099"/>
              <a:gd name="connsiteX7-195" fmla="*/ 186881 w 377867"/>
              <a:gd name="connsiteY7-196" fmla="*/ 338579 h 354099"/>
              <a:gd name="connsiteX8-197" fmla="*/ 7099 w 377867"/>
              <a:gd name="connsiteY8-198" fmla="*/ 92393 h 354099"/>
              <a:gd name="connsiteX9-199" fmla="*/ 3071 w 377867"/>
              <a:gd name="connsiteY9-200" fmla="*/ 54517 h 354099"/>
              <a:gd name="connsiteX0-201" fmla="*/ 3071 w 377867"/>
              <a:gd name="connsiteY0-202" fmla="*/ 54517 h 353987"/>
              <a:gd name="connsiteX1-203" fmla="*/ 33900 w 377867"/>
              <a:gd name="connsiteY1-204" fmla="*/ 32073 h 353987"/>
              <a:gd name="connsiteX2-205" fmla="*/ 336002 w 377867"/>
              <a:gd name="connsiteY2-206" fmla="*/ 184 h 353987"/>
              <a:gd name="connsiteX3-207" fmla="*/ 370744 w 377867"/>
              <a:gd name="connsiteY3-208" fmla="*/ 15603 h 353987"/>
              <a:gd name="connsiteX4-209" fmla="*/ 374849 w 377867"/>
              <a:gd name="connsiteY4-210" fmla="*/ 53414 h 353987"/>
              <a:gd name="connsiteX5-211" fmla="*/ 252518 w 377867"/>
              <a:gd name="connsiteY5-212" fmla="*/ 331474 h 353987"/>
              <a:gd name="connsiteX6-213" fmla="*/ 221763 w 377867"/>
              <a:gd name="connsiteY6-214" fmla="*/ 353987 h 353987"/>
              <a:gd name="connsiteX7-215" fmla="*/ 186881 w 377867"/>
              <a:gd name="connsiteY7-216" fmla="*/ 338579 h 353987"/>
              <a:gd name="connsiteX8-217" fmla="*/ 7099 w 377867"/>
              <a:gd name="connsiteY8-218" fmla="*/ 92393 h 353987"/>
              <a:gd name="connsiteX9-219" fmla="*/ 3071 w 377867"/>
              <a:gd name="connsiteY9-220" fmla="*/ 54517 h 353987"/>
              <a:gd name="connsiteX0-221" fmla="*/ 3071 w 377867"/>
              <a:gd name="connsiteY0-222" fmla="*/ 54517 h 354070"/>
              <a:gd name="connsiteX1-223" fmla="*/ 33900 w 377867"/>
              <a:gd name="connsiteY1-224" fmla="*/ 32073 h 354070"/>
              <a:gd name="connsiteX2-225" fmla="*/ 336002 w 377867"/>
              <a:gd name="connsiteY2-226" fmla="*/ 184 h 354070"/>
              <a:gd name="connsiteX3-227" fmla="*/ 370744 w 377867"/>
              <a:gd name="connsiteY3-228" fmla="*/ 15603 h 354070"/>
              <a:gd name="connsiteX4-229" fmla="*/ 374849 w 377867"/>
              <a:gd name="connsiteY4-230" fmla="*/ 53414 h 354070"/>
              <a:gd name="connsiteX5-231" fmla="*/ 252518 w 377867"/>
              <a:gd name="connsiteY5-232" fmla="*/ 331474 h 354070"/>
              <a:gd name="connsiteX6-233" fmla="*/ 221763 w 377867"/>
              <a:gd name="connsiteY6-234" fmla="*/ 353987 h 354070"/>
              <a:gd name="connsiteX7-235" fmla="*/ 186881 w 377867"/>
              <a:gd name="connsiteY7-236" fmla="*/ 338579 h 354070"/>
              <a:gd name="connsiteX8-237" fmla="*/ 7099 w 377867"/>
              <a:gd name="connsiteY8-238" fmla="*/ 92393 h 354070"/>
              <a:gd name="connsiteX9-239" fmla="*/ 3071 w 377867"/>
              <a:gd name="connsiteY9-240" fmla="*/ 54517 h 354070"/>
              <a:gd name="connsiteX0-241" fmla="*/ 3071 w 377867"/>
              <a:gd name="connsiteY0-242" fmla="*/ 54517 h 354181"/>
              <a:gd name="connsiteX1-243" fmla="*/ 33900 w 377867"/>
              <a:gd name="connsiteY1-244" fmla="*/ 32073 h 354181"/>
              <a:gd name="connsiteX2-245" fmla="*/ 336002 w 377867"/>
              <a:gd name="connsiteY2-246" fmla="*/ 184 h 354181"/>
              <a:gd name="connsiteX3-247" fmla="*/ 370744 w 377867"/>
              <a:gd name="connsiteY3-248" fmla="*/ 15603 h 354181"/>
              <a:gd name="connsiteX4-249" fmla="*/ 374849 w 377867"/>
              <a:gd name="connsiteY4-250" fmla="*/ 53414 h 354181"/>
              <a:gd name="connsiteX5-251" fmla="*/ 252518 w 377867"/>
              <a:gd name="connsiteY5-252" fmla="*/ 331474 h 354181"/>
              <a:gd name="connsiteX6-253" fmla="*/ 221763 w 377867"/>
              <a:gd name="connsiteY6-254" fmla="*/ 353987 h 354181"/>
              <a:gd name="connsiteX7-255" fmla="*/ 186881 w 377867"/>
              <a:gd name="connsiteY7-256" fmla="*/ 338579 h 354181"/>
              <a:gd name="connsiteX8-257" fmla="*/ 7099 w 377867"/>
              <a:gd name="connsiteY8-258" fmla="*/ 92393 h 354181"/>
              <a:gd name="connsiteX9-259" fmla="*/ 3071 w 377867"/>
              <a:gd name="connsiteY9-260" fmla="*/ 54517 h 354181"/>
              <a:gd name="connsiteX0-261" fmla="*/ 3071 w 377867"/>
              <a:gd name="connsiteY0-262" fmla="*/ 54517 h 354181"/>
              <a:gd name="connsiteX1-263" fmla="*/ 33900 w 377867"/>
              <a:gd name="connsiteY1-264" fmla="*/ 32073 h 354181"/>
              <a:gd name="connsiteX2-265" fmla="*/ 336002 w 377867"/>
              <a:gd name="connsiteY2-266" fmla="*/ 184 h 354181"/>
              <a:gd name="connsiteX3-267" fmla="*/ 370744 w 377867"/>
              <a:gd name="connsiteY3-268" fmla="*/ 15603 h 354181"/>
              <a:gd name="connsiteX4-269" fmla="*/ 374849 w 377867"/>
              <a:gd name="connsiteY4-270" fmla="*/ 53414 h 354181"/>
              <a:gd name="connsiteX5-271" fmla="*/ 252518 w 377867"/>
              <a:gd name="connsiteY5-272" fmla="*/ 331474 h 354181"/>
              <a:gd name="connsiteX6-273" fmla="*/ 221763 w 377867"/>
              <a:gd name="connsiteY6-274" fmla="*/ 353987 h 354181"/>
              <a:gd name="connsiteX7-275" fmla="*/ 186881 w 377867"/>
              <a:gd name="connsiteY7-276" fmla="*/ 338579 h 354181"/>
              <a:gd name="connsiteX8-277" fmla="*/ 7099 w 377867"/>
              <a:gd name="connsiteY8-278" fmla="*/ 92393 h 354181"/>
              <a:gd name="connsiteX9-279" fmla="*/ 3071 w 377867"/>
              <a:gd name="connsiteY9-280" fmla="*/ 54517 h 354181"/>
              <a:gd name="connsiteX0-281" fmla="*/ 3071 w 377867"/>
              <a:gd name="connsiteY0-282" fmla="*/ 54517 h 354181"/>
              <a:gd name="connsiteX1-283" fmla="*/ 33900 w 377867"/>
              <a:gd name="connsiteY1-284" fmla="*/ 32073 h 354181"/>
              <a:gd name="connsiteX2-285" fmla="*/ 336002 w 377867"/>
              <a:gd name="connsiteY2-286" fmla="*/ 184 h 354181"/>
              <a:gd name="connsiteX3-287" fmla="*/ 370744 w 377867"/>
              <a:gd name="connsiteY3-288" fmla="*/ 15603 h 354181"/>
              <a:gd name="connsiteX4-289" fmla="*/ 374849 w 377867"/>
              <a:gd name="connsiteY4-290" fmla="*/ 53414 h 354181"/>
              <a:gd name="connsiteX5-291" fmla="*/ 252518 w 377867"/>
              <a:gd name="connsiteY5-292" fmla="*/ 331474 h 354181"/>
              <a:gd name="connsiteX6-293" fmla="*/ 221763 w 377867"/>
              <a:gd name="connsiteY6-294" fmla="*/ 353987 h 354181"/>
              <a:gd name="connsiteX7-295" fmla="*/ 186881 w 377867"/>
              <a:gd name="connsiteY7-296" fmla="*/ 338579 h 354181"/>
              <a:gd name="connsiteX8-297" fmla="*/ 7099 w 377867"/>
              <a:gd name="connsiteY8-298" fmla="*/ 92393 h 354181"/>
              <a:gd name="connsiteX9-299" fmla="*/ 3071 w 377867"/>
              <a:gd name="connsiteY9-300" fmla="*/ 54517 h 354181"/>
              <a:gd name="connsiteX0-301" fmla="*/ 3071 w 377867"/>
              <a:gd name="connsiteY0-302" fmla="*/ 54517 h 354181"/>
              <a:gd name="connsiteX1-303" fmla="*/ 33900 w 377867"/>
              <a:gd name="connsiteY1-304" fmla="*/ 32073 h 354181"/>
              <a:gd name="connsiteX2-305" fmla="*/ 336002 w 377867"/>
              <a:gd name="connsiteY2-306" fmla="*/ 184 h 354181"/>
              <a:gd name="connsiteX3-307" fmla="*/ 370744 w 377867"/>
              <a:gd name="connsiteY3-308" fmla="*/ 15603 h 354181"/>
              <a:gd name="connsiteX4-309" fmla="*/ 374849 w 377867"/>
              <a:gd name="connsiteY4-310" fmla="*/ 53414 h 354181"/>
              <a:gd name="connsiteX5-311" fmla="*/ 252518 w 377867"/>
              <a:gd name="connsiteY5-312" fmla="*/ 331474 h 354181"/>
              <a:gd name="connsiteX6-313" fmla="*/ 221763 w 377867"/>
              <a:gd name="connsiteY6-314" fmla="*/ 353987 h 354181"/>
              <a:gd name="connsiteX7-315" fmla="*/ 186881 w 377867"/>
              <a:gd name="connsiteY7-316" fmla="*/ 338579 h 354181"/>
              <a:gd name="connsiteX8-317" fmla="*/ 7099 w 377867"/>
              <a:gd name="connsiteY8-318" fmla="*/ 92393 h 354181"/>
              <a:gd name="connsiteX9-319" fmla="*/ 3071 w 377867"/>
              <a:gd name="connsiteY9-320" fmla="*/ 54517 h 3541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377867" h="354181">
                <a:moveTo>
                  <a:pt x="3071" y="54517"/>
                </a:moveTo>
                <a:cubicBezTo>
                  <a:pt x="8343" y="42628"/>
                  <a:pt x="20966" y="33439"/>
                  <a:pt x="33900" y="32073"/>
                </a:cubicBezTo>
                <a:cubicBezTo>
                  <a:pt x="33900" y="32073"/>
                  <a:pt x="336002" y="184"/>
                  <a:pt x="336002" y="184"/>
                </a:cubicBezTo>
                <a:cubicBezTo>
                  <a:pt x="348905" y="-1179"/>
                  <a:pt x="363093" y="5124"/>
                  <a:pt x="370744" y="15603"/>
                </a:cubicBezTo>
                <a:cubicBezTo>
                  <a:pt x="378396" y="26081"/>
                  <a:pt x="380074" y="41538"/>
                  <a:pt x="374849" y="53414"/>
                </a:cubicBezTo>
                <a:cubicBezTo>
                  <a:pt x="374849" y="53414"/>
                  <a:pt x="252518" y="331474"/>
                  <a:pt x="252518" y="331474"/>
                </a:cubicBezTo>
                <a:cubicBezTo>
                  <a:pt x="247280" y="343379"/>
                  <a:pt x="234693" y="352584"/>
                  <a:pt x="221763" y="353987"/>
                </a:cubicBezTo>
                <a:cubicBezTo>
                  <a:pt x="208834" y="355392"/>
                  <a:pt x="194551" y="349082"/>
                  <a:pt x="186881" y="338579"/>
                </a:cubicBezTo>
                <a:cubicBezTo>
                  <a:pt x="186881" y="338579"/>
                  <a:pt x="7099" y="92393"/>
                  <a:pt x="7099" y="92393"/>
                </a:cubicBezTo>
                <a:cubicBezTo>
                  <a:pt x="-571" y="81890"/>
                  <a:pt x="-2201" y="66406"/>
                  <a:pt x="3071" y="54517"/>
                </a:cubicBezTo>
                <a:close/>
              </a:path>
            </a:pathLst>
          </a:custGeom>
          <a:gradFill>
            <a:gsLst>
              <a:gs pos="51300">
                <a:srgbClr val="FE5F4A"/>
              </a:gs>
              <a:gs pos="0">
                <a:srgbClr val="DF0303"/>
              </a:gs>
              <a:gs pos="100000">
                <a:srgbClr val="FEA06E"/>
              </a:gs>
            </a:gsLst>
            <a:lin ang="5400000" scaled="1"/>
          </a:gradFill>
          <a:ln w="44450">
            <a:noFill/>
          </a:ln>
          <a:effectLst>
            <a:outerShdw blurRad="508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6"/>
            </p:custDataLst>
          </p:nvPr>
        </p:nvSpPr>
        <p:spPr>
          <a:xfrm>
            <a:off x="6083935" y="3381375"/>
            <a:ext cx="2578735" cy="4394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algn="ctr">
              <a:lnSpc>
                <a:spcPct val="13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第三次调度会</a:t>
            </a:r>
          </a:p>
          <a:p>
            <a:pPr marL="0" lvl="0" algn="ctr">
              <a:lnSpc>
                <a:spcPct val="130000"/>
              </a:lnSpc>
            </a:pPr>
            <a:r>
              <a:rPr lang="zh-CN" altLang="en-US" sz="1600" b="1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市级质控中心汇报工作进展</a:t>
            </a:r>
            <a:endParaRPr lang="zh-CN" altLang="en-US" sz="1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矩形: 圆角 5"/>
          <p:cNvSpPr/>
          <p:nvPr>
            <p:custDataLst>
              <p:tags r:id="rId17"/>
            </p:custDataLst>
          </p:nvPr>
        </p:nvSpPr>
        <p:spPr>
          <a:xfrm>
            <a:off x="7110095" y="3006090"/>
            <a:ext cx="1388745" cy="28829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2000" b="1" spc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</a:rPr>
              <a:t>7</a:t>
            </a:r>
            <a:r>
              <a:rPr lang="zh-CN" altLang="en-US" sz="2000" b="1" spc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lt"/>
              </a:rPr>
              <a:t>月</a:t>
            </a:r>
          </a:p>
        </p:txBody>
      </p:sp>
      <p:sp>
        <p:nvSpPr>
          <p:cNvPr id="15" name="椭圆 14"/>
          <p:cNvSpPr/>
          <p:nvPr>
            <p:custDataLst>
              <p:tags r:id="rId18"/>
            </p:custDataLst>
          </p:nvPr>
        </p:nvSpPr>
        <p:spPr>
          <a:xfrm>
            <a:off x="6672396" y="3057401"/>
            <a:ext cx="135000" cy="135000"/>
          </a:xfrm>
          <a:prstGeom prst="ellipse">
            <a:avLst/>
          </a:prstGeom>
          <a:gradFill>
            <a:gsLst>
              <a:gs pos="51300">
                <a:srgbClr val="FE5F4A"/>
              </a:gs>
              <a:gs pos="0">
                <a:srgbClr val="DF0303"/>
              </a:gs>
              <a:gs pos="100000">
                <a:srgbClr val="FEA06E"/>
              </a:gs>
            </a:gsLst>
            <a:lin ang="5400000" scaled="1"/>
          </a:gradFill>
          <a:ln w="44450">
            <a:solidFill>
              <a:srgbClr val="FFFFFF"/>
            </a:solidFill>
          </a:ln>
          <a:effectLst>
            <a:outerShdw blurRad="508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ZjMzk5ZGVhMWYwYzBjYzE0YTBjMjVlMGNjYmI4Y2IifQ=="/>
  <p:tag name="RESOURCE_RECORD_KEY" val="{&quot;13&quot;:[19950693,19972064,19971666,4364952,19948759,20063524],&quot;65&quot;:[20238661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299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299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299_1*a*1"/>
  <p:tag name="KSO_WM_TEMPLATE_CATEGORY" val="custom"/>
  <p:tag name="KSO_WM_TEMPLATE_INDEX" val="20233299"/>
  <p:tag name="KSO_WM_UNIT_LAYERLEVEL" val="1"/>
  <p:tag name="KSO_WM_TAG_VERSION" val="3.0"/>
  <p:tag name="KSO_WM_BEAUTIFY_FLAG" val="#wm#"/>
  <p:tag name="KSO_WM_UNIT_PRESET_TEXT" val="单击添加文档标题"/>
  <p:tag name="KSO_WM_UNIT_TEXT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299_1*f*4"/>
  <p:tag name="KSO_WM_TEMPLATE_CATEGORY" val="custom"/>
  <p:tag name="KSO_WM_TEMPLATE_INDEX" val="20233299"/>
  <p:tag name="KSO_WM_UNIT_LAYERLEVEL" val="1"/>
  <p:tag name="KSO_WM_TAG_VERSION" val="3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6.7036984661433,&quot;left&quot;:-25.028711331585328,&quot;top&quot;:129.619291338582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i*1_1"/>
  <p:tag name="KSO_WM_TEMPLATE_CATEGORY" val="diagram"/>
  <p:tag name="KSO_WM_TEMPLATE_INDEX" val="20236932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i"/>
  <p:tag name="KSO_WM_UNIT_INDEX" val="1_1"/>
  <p:tag name="KSO_WM_UNIT_LINE_FORE_SCHEMECOLOR_INDEX" val="13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solidLine&quot;:{&quot;brightness&quot;:0,&quot;colorType&quot;:2,&quot;rgb&quot;:&quot;#7f7f7f&quot;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32_3*a*1"/>
  <p:tag name="KSO_WM_TEMPLATE_CATEGORY" val="diagram"/>
  <p:tag name="KSO_WM_TEMPLATE_INDEX" val="20236932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6"/>
  <p:tag name="KSO_WM_DIAGRAM_GROUP_CODE" val="m1-1"/>
  <p:tag name="KSO_WM_UNIT_TYPE" val="a"/>
  <p:tag name="KSO_WM_UNIT_INDEX" val="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6.7036984661433,&quot;left&quot;:-25.028711331585328,&quot;top&quot;:129.619291338582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i*1_1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1_1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4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6.7036984661433,&quot;left&quot;:-25.028711331585328,&quot;top&quot;:129.619291338582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i*1_2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2_1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4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6.7036984661433,&quot;left&quot;:-25.028711331585328,&quot;top&quot;:129.619291338582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i*1_4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4_1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4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6.7036984661433,&quot;left&quot;:-25.028711331585328,&quot;top&quot;:129.619291338582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i*1_5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5_1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4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6.7036984661433,&quot;left&quot;:-25.028711331585328,&quot;top&quot;:129.619291338582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f*1_1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m1-1"/>
  <p:tag name="KSO_WM_UNIT_TYPE" val="m_h_f"/>
  <p:tag name="KSO_WM_UNIT_INDEX" val="1_1_1"/>
  <p:tag name="KSO_WM_UNIT_PRESET_TEXT" val="单击输入项正文，文字是您思想的提炼。&#10;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6.7036984661433,&quot;left&quot;:-25.028711331585328,&quot;top&quot;:129.619291338582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a*1_1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1_1"/>
  <p:tag name="KSO_WM_UNIT_PRESET_TEXT" val="添加项标题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6.7036984661433,&quot;left&quot;:-25.028711331585328,&quot;top&quot;:129.619291338582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f*1_2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m1-1"/>
  <p:tag name="KSO_WM_UNIT_TYPE" val="m_h_f"/>
  <p:tag name="KSO_WM_UNIT_INDEX" val="1_2_1"/>
  <p:tag name="KSO_WM_UNIT_PRESET_TEXT" val="单击输入项正文，文字是您思想的提炼。&#10;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6.7036984661433,&quot;left&quot;:-25.028711331585328,&quot;top&quot;:129.619291338582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a*1_2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2_1"/>
  <p:tag name="KSO_WM_UNIT_PRESET_TEXT" val="添加项标题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6.7036984661433,&quot;left&quot;:-25.028711331585328,&quot;top&quot;:129.619291338582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f*1_3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m1-1"/>
  <p:tag name="KSO_WM_UNIT_TYPE" val="m_h_f"/>
  <p:tag name="KSO_WM_UNIT_INDEX" val="1_3_1"/>
  <p:tag name="KSO_WM_UNIT_PRESET_TEXT" val="单击输入项正文，文字是您思想的提炼。&#10;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6.7036984661433,&quot;left&quot;:-25.028711331585328,&quot;top&quot;:129.619291338582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a*1_3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3_1"/>
  <p:tag name="KSO_WM_UNIT_PRESET_TEXT" val="添加项标题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6.7036984661433,&quot;left&quot;:-25.028711331585328,&quot;top&quot;:129.619291338582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f*1_4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m1-1"/>
  <p:tag name="KSO_WM_UNIT_TYPE" val="m_h_f"/>
  <p:tag name="KSO_WM_UNIT_INDEX" val="1_4_1"/>
  <p:tag name="KSO_WM_UNIT_PRESET_TEXT" val="单击输入项正文，文字是您思想的提炼。&#10;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6.7036984661433,&quot;left&quot;:-25.028711331585328,&quot;top&quot;:129.619291338582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a*1_4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4_1"/>
  <p:tag name="KSO_WM_UNIT_PRESET_TEXT" val="添加项标题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6.7036984661433,&quot;left&quot;:-25.028711331585328,&quot;top&quot;:129.619291338582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i*1_2"/>
  <p:tag name="KSO_WM_TEMPLATE_CATEGORY" val="diagram"/>
  <p:tag name="KSO_WM_TEMPLATE_INDEX" val="20236932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i"/>
  <p:tag name="KSO_WM_UNIT_INDEX" val="1_2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4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6.7036984661433,&quot;left&quot;:-25.028711331585328,&quot;top&quot;:129.619291338582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f*1_6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m1-1"/>
  <p:tag name="KSO_WM_UNIT_TYPE" val="m_h_f"/>
  <p:tag name="KSO_WM_UNIT_INDEX" val="1_6_1"/>
  <p:tag name="KSO_WM_UNIT_PRESET_TEXT" val="单击输入项正文，文字是您思想的提炼。&#10;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6.7036984661433,&quot;left&quot;:-25.028711331585328,&quot;top&quot;:129.619291338582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a*1_6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6_1"/>
  <p:tag name="KSO_WM_UNIT_PRESET_TEXT" val="添加项标题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6.7036984661433,&quot;left&quot;:-25.028711331585328,&quot;top&quot;:129.619291338582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i*1_6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6_1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4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i*1_1"/>
  <p:tag name="KSO_WM_TEMPLATE_CATEGORY" val="diagram"/>
  <p:tag name="KSO_WM_TEMPLATE_INDEX" val="20236932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i"/>
  <p:tag name="KSO_WM_UNIT_INDEX" val="1_1"/>
  <p:tag name="KSO_WM_UNIT_LINE_FORE_SCHEMECOLOR_INDEX" val="13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solidLine&quot;:{&quot;brightness&quot;:0,&quot;colorType&quot;:2,&quot;rgb&quot;:&quot;#7f7f7f&quot;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32_3*a*1"/>
  <p:tag name="KSO_WM_TEMPLATE_CATEGORY" val="diagram"/>
  <p:tag name="KSO_WM_TEMPLATE_INDEX" val="20236932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6"/>
  <p:tag name="KSO_WM_DIAGRAM_GROUP_CODE" val="m1-1"/>
  <p:tag name="KSO_WM_UNIT_TYPE" val="a"/>
  <p:tag name="KSO_WM_UNIT_INDEX" val="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i*1_1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1_1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4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29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i*1_2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2_1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4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i*1_3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3_1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4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i*1_4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4_1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4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i*1_5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5_1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4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f*1_1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m1-1"/>
  <p:tag name="KSO_WM_UNIT_TYPE" val="m_h_f"/>
  <p:tag name="KSO_WM_UNIT_INDEX" val="1_1_1"/>
  <p:tag name="KSO_WM_UNIT_PRESET_TEXT" val="单击输入项正文，文字是您思想的提炼。&#10;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a*1_1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1_1"/>
  <p:tag name="KSO_WM_UNIT_PRESET_TEXT" val="添加项标题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f*1_2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m1-1"/>
  <p:tag name="KSO_WM_UNIT_TYPE" val="m_h_f"/>
  <p:tag name="KSO_WM_UNIT_INDEX" val="1_2_1"/>
  <p:tag name="KSO_WM_UNIT_PRESET_TEXT" val="单击输入项正文，文字是您思想的提炼。&#10;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a*1_2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2_1"/>
  <p:tag name="KSO_WM_UNIT_PRESET_TEXT" val="添加项标题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f*1_3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m1-1"/>
  <p:tag name="KSO_WM_UNIT_TYPE" val="m_h_f"/>
  <p:tag name="KSO_WM_UNIT_INDEX" val="1_3_1"/>
  <p:tag name="KSO_WM_UNIT_PRESET_TEXT" val="单击输入项正文，文字是您思想的提炼。&#10;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a*1_3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3_1"/>
  <p:tag name="KSO_WM_UNIT_PRESET_TEXT" val="添加项标题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TEMPLATE_CATEGORY" val="custom"/>
  <p:tag name="KSO_WM_TEMPLATE_INDEX" val="2023329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f*1_4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m1-1"/>
  <p:tag name="KSO_WM_UNIT_TYPE" val="m_h_f"/>
  <p:tag name="KSO_WM_UNIT_INDEX" val="1_4_1"/>
  <p:tag name="KSO_WM_UNIT_PRESET_TEXT" val="单击输入项正文，文字是您思想的提炼。&#10;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a*1_4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4_1"/>
  <p:tag name="KSO_WM_UNIT_PRESET_TEXT" val="添加项标题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f*1_5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m1-1"/>
  <p:tag name="KSO_WM_UNIT_TYPE" val="m_h_f"/>
  <p:tag name="KSO_WM_UNIT_INDEX" val="1_5_1"/>
  <p:tag name="KSO_WM_UNIT_PRESET_TEXT" val="单击输入项正文，文字是您思想的提炼。&#10;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a*1_5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5_1"/>
  <p:tag name="KSO_WM_UNIT_PRESET_TEXT" val="添加项标题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i*1_2"/>
  <p:tag name="KSO_WM_TEMPLATE_CATEGORY" val="diagram"/>
  <p:tag name="KSO_WM_TEMPLATE_INDEX" val="20236932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i"/>
  <p:tag name="KSO_WM_UNIT_INDEX" val="1_2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4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f*1_6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m1-1"/>
  <p:tag name="KSO_WM_UNIT_TYPE" val="m_h_f"/>
  <p:tag name="KSO_WM_UNIT_INDEX" val="1_6_1"/>
  <p:tag name="KSO_WM_UNIT_PRESET_TEXT" val="单击输入项正文，文字是您思想的提炼。&#10;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a*1_6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6_1"/>
  <p:tag name="KSO_WM_UNIT_PRESET_TEXT" val="添加项标题"/>
  <p:tag name="KSO_WM_UNIT_TEXT_FILL_FORE_SCHEMECOLOR_INDEX" val="1"/>
  <p:tag name="KSO_WM_UNIT_TEXT_FILL_TYPE" val="1"/>
  <p:tag name="KSO_WM_DIAGRAM_MAX_ITEMCNT" val="6"/>
  <p:tag name="KSO_WM_DIAGRAM_MIN_ITEMCNT" val="4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8.3660583496094,&quot;left&quot;:-25.028711331585328,&quot;top&quot;:137.9569314551166,&quot;width&quot;:793.4345092773438}"/>
  <p:tag name="KSO_WM_UNIT_HIGHLIGHT" val="0"/>
  <p:tag name="KSO_WM_UNIT_COMPATIBLE" val="0"/>
  <p:tag name="KSO_WM_UNIT_DIAGRAM_ISNUMVISUAL" val="0"/>
  <p:tag name="KSO_WM_UNIT_DIAGRAM_ISREFERUNIT" val="0"/>
  <p:tag name="KSO_WM_UNIT_ID" val="diagram20236932_3*m_h_i*1_6_1"/>
  <p:tag name="KSO_WM_TEMPLATE_CATEGORY" val="diagram"/>
  <p:tag name="KSO_WM_TEMPLATE_INDEX" val="2023693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6_1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4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015_2*a*1"/>
  <p:tag name="KSO_WM_TEMPLATE_CATEGORY" val="diagram"/>
  <p:tag name="KSO_WM_TEMPLATE_INDEX" val="20231015"/>
  <p:tag name="KSO_WM_UNIT_LAYERLEVEL" val="1"/>
  <p:tag name="KSO_WM_TAG_VERSION" val="3.0"/>
  <p:tag name="KSO_WM_BEAUTIFY_FLAG" val="#wm#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015_2*l_h_a*1_1_1"/>
  <p:tag name="KSO_WM_TEMPLATE_CATEGORY" val="diagram"/>
  <p:tag name="KSO_WM_TEMPLATE_INDEX" val="20231015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14"/>
  <p:tag name="KSO_WM_DIAGRAM_MAX_ITEMCNT" val="6"/>
  <p:tag name="KSO_WM_DIAGRAM_MIN_ITEMCNT" val="2"/>
  <p:tag name="KSO_WM_DIAGRAM_VIRTUALLY_FRAME" val="{&quot;height&quot;:360.8757480314961,&quot;left&quot;:-54.59383247916158,&quot;top&quot;:139.62425196850393,&quot;width&quot;:830.42498779296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TEXT_FILL_TYPE" val="1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49*64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1015_2*l_h_d*1_3_1"/>
  <p:tag name="KSO_WM_TEMPLATE_CATEGORY" val="diagram"/>
  <p:tag name="KSO_WM_TEMPLATE_INDEX" val="20231015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60.8757480314961,&quot;left&quot;:-54.59383247916158,&quot;top&quot;:139.62425196850393,&quot;width&quot;:830.42498779296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VERSION" val="3"/>
  <p:tag name="KSO_WM_DIAGRAM_COLOR_TRICK" val="1"/>
  <p:tag name="KSO_WM_DIAGRAM_COLOR_TEXT_CAN_REMOVE" val="n"/>
  <p:tag name="KSO_WM_UNIT_LINE_FORE_SCHEMECOLOR_INDEX" val="13"/>
  <p:tag name="KSO_WM_UNIT_PICTURE_SUBTYPE" val="b"/>
  <p:tag name="KSO_WM_UNIT_LINE_FILL_TYPE" val="2"/>
  <p:tag name="KSO_WM_UNIT_USESOURCEFORMAT_APPLY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015_2*l_h_a*1_2_1"/>
  <p:tag name="KSO_WM_TEMPLATE_CATEGORY" val="diagram"/>
  <p:tag name="KSO_WM_TEMPLATE_INDEX" val="20231015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14"/>
  <p:tag name="KSO_WM_DIAGRAM_MAX_ITEMCNT" val="6"/>
  <p:tag name="KSO_WM_DIAGRAM_MIN_ITEMCNT" val="2"/>
  <p:tag name="KSO_WM_DIAGRAM_VIRTUALLY_FRAME" val="{&quot;height&quot;:360.8757480314961,&quot;left&quot;:-54.59383247916158,&quot;top&quot;:139.62425196850393,&quot;width&quot;:830.42498779296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TEXT_FILL_TYPE" val="1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015_2*l_h_f*1_2_1"/>
  <p:tag name="KSO_WM_TEMPLATE_CATEGORY" val="diagram"/>
  <p:tag name="KSO_WM_TEMPLATE_INDEX" val="20231015"/>
  <p:tag name="KSO_WM_UNIT_LAYERLEVEL" val="1_1_1"/>
  <p:tag name="KSO_WM_TAG_VERSION" val="3.0"/>
  <p:tag name="KSO_WM_UNIT_VALUE" val="33"/>
  <p:tag name="KSO_WM_DIAGRAM_MAX_ITEMCNT" val="6"/>
  <p:tag name="KSO_WM_DIAGRAM_MIN_ITEMCNT" val="2"/>
  <p:tag name="KSO_WM_DIAGRAM_VIRTUALLY_FRAME" val="{&quot;height&quot;:360.8757480314961,&quot;left&quot;:-54.59383247916158,&quot;top&quot;:139.62425196850393,&quot;width&quot;:830.424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TEXT_TYPE" val="1"/>
  <p:tag name="KSO_WM_UNIT_PRESET_TEXT" val="请单击此处添加正文，文字是您思想的提炼"/>
  <p:tag name="KSO_WM_UNIT_TEXT_FILL_FORE_SCHEMECOLOR_INDEX" val="1"/>
  <p:tag name="KSO_WM_UNIT_TEXT_FILL_TYPE" val="1"/>
  <p:tag name="KSO_WM_UNIT_TEXT_LAYER_COUNT" val="1"/>
  <p:tag name="KSO_WM_UNIT_USESOURCEFORMAT_APPLY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49*64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1015_2*l_h_d*1_1_1"/>
  <p:tag name="KSO_WM_TEMPLATE_CATEGORY" val="diagram"/>
  <p:tag name="KSO_WM_TEMPLATE_INDEX" val="20231015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60.8757480314961,&quot;left&quot;:-54.59383247916158,&quot;top&quot;:139.62425196850393,&quot;width&quot;:830.42498779296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VERSION" val="3"/>
  <p:tag name="KSO_WM_DIAGRAM_COLOR_TRICK" val="1"/>
  <p:tag name="KSO_WM_DIAGRAM_COLOR_TEXT_CAN_REMOVE" val="n"/>
  <p:tag name="KSO_WM_UNIT_LINE_FORE_SCHEMECOLOR_INDEX" val="13"/>
  <p:tag name="KSO_WM_UNIT_PICTURE_SUBTYPE" val="b"/>
  <p:tag name="KSO_WM_UNIT_LINE_FILL_TYPE" val="2"/>
  <p:tag name="KSO_WM_UNIT_USESOURCEFORMAT_APPLY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015_2*l_h_a*1_3_1"/>
  <p:tag name="KSO_WM_TEMPLATE_CATEGORY" val="diagram"/>
  <p:tag name="KSO_WM_TEMPLATE_INDEX" val="20231015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14"/>
  <p:tag name="KSO_WM_DIAGRAM_MAX_ITEMCNT" val="6"/>
  <p:tag name="KSO_WM_DIAGRAM_MIN_ITEMCNT" val="2"/>
  <p:tag name="KSO_WM_DIAGRAM_VIRTUALLY_FRAME" val="{&quot;height&quot;:360.8757480314961,&quot;left&quot;:-54.59383247916158,&quot;top&quot;:139.62425196850393,&quot;width&quot;:830.42498779296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TEXT_FILL_TYPE" val="1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015_2*l_h_f*1_3_1"/>
  <p:tag name="KSO_WM_TEMPLATE_CATEGORY" val="diagram"/>
  <p:tag name="KSO_WM_TEMPLATE_INDEX" val="20231015"/>
  <p:tag name="KSO_WM_UNIT_LAYERLEVEL" val="1_1_1"/>
  <p:tag name="KSO_WM_TAG_VERSION" val="3.0"/>
  <p:tag name="KSO_WM_UNIT_ISCONTENTSTITLE" val="0"/>
  <p:tag name="KSO_WM_UNIT_ISNUMDGMTITLE" val="0"/>
  <p:tag name="KSO_WM_UNIT_VALUE" val="33"/>
  <p:tag name="KSO_WM_UNIT_SUBTYPE" val="a"/>
  <p:tag name="KSO_WM_DIAGRAM_MAX_ITEMCNT" val="6"/>
  <p:tag name="KSO_WM_DIAGRAM_MIN_ITEMCNT" val="2"/>
  <p:tag name="KSO_WM_DIAGRAM_VIRTUALLY_FRAME" val="{&quot;height&quot;:360.8757480314961,&quot;left&quot;:-54.59383247916158,&quot;top&quot;:139.62425196850393,&quot;width&quot;:830.424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TEXT_TYPE" val="1"/>
  <p:tag name="KSO_WM_UNIT_PRESET_TEXT" val="请单击此处添加正文，文字是您思想的提炼"/>
  <p:tag name="KSO_WM_UNIT_TEXT_FILL_FORE_SCHEMECOLOR_INDEX" val="1"/>
  <p:tag name="KSO_WM_UNIT_TEXT_FILL_TYPE" val="1"/>
  <p:tag name="KSO_WM_UNIT_TEXT_LAYER_COUNT" val="1"/>
  <p:tag name="KSO_WM_UNIT_USESOURCEFORMAT_APPLY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49*64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1015_2*l_h_d*1_2_1"/>
  <p:tag name="KSO_WM_TEMPLATE_CATEGORY" val="diagram"/>
  <p:tag name="KSO_WM_TEMPLATE_INDEX" val="20231015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60.8757480314961,&quot;left&quot;:-54.59383247916158,&quot;top&quot;:139.62425196850393,&quot;width&quot;:830.42498779296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VERSION" val="3"/>
  <p:tag name="KSO_WM_DIAGRAM_COLOR_TRICK" val="1"/>
  <p:tag name="KSO_WM_DIAGRAM_COLOR_TEXT_CAN_REMOVE" val="n"/>
  <p:tag name="KSO_WM_UNIT_LINE_FORE_SCHEMECOLOR_INDEX" val="13"/>
  <p:tag name="KSO_WM_UNIT_PICTURE_SUBTYPE" val="b"/>
  <p:tag name="KSO_WM_UNIT_LINE_FILL_TYPE" val="2"/>
  <p:tag name="KSO_WM_UNIT_USESOURCEFORMAT_APPLY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015_2*l_h_f*1_2_1"/>
  <p:tag name="KSO_WM_TEMPLATE_CATEGORY" val="diagram"/>
  <p:tag name="KSO_WM_TEMPLATE_INDEX" val="20231015"/>
  <p:tag name="KSO_WM_UNIT_LAYERLEVEL" val="1_1_1"/>
  <p:tag name="KSO_WM_TAG_VERSION" val="3.0"/>
  <p:tag name="KSO_WM_UNIT_VALUE" val="33"/>
  <p:tag name="KSO_WM_DIAGRAM_MAX_ITEMCNT" val="6"/>
  <p:tag name="KSO_WM_DIAGRAM_MIN_ITEMCNT" val="2"/>
  <p:tag name="KSO_WM_DIAGRAM_VIRTUALLY_FRAME" val="{&quot;height&quot;:331.04998779296875,&quot;left&quot;:-54.59383247916158,&quot;top&quot;:141.64303759957866,&quot;width&quot;:830.424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请单击此处添加正文，文字是您思想的提炼"/>
  <p:tag name="KSO_WM_UNIT_TEXT_FILL_FORE_SCHEMECOLOR_INDEX" val="1"/>
  <p:tag name="KSO_WM_UNIT_TEXT_FILL_TYPE" val="1"/>
  <p:tag name="KSO_WM_UNIT_TEXT_LAYER_COUNT" val="1"/>
  <p:tag name="KSO_WM_UNIT_USESOURCEFORMAT_APPLY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015_3*l_h_a*1_1_1"/>
  <p:tag name="KSO_WM_TEMPLATE_CATEGORY" val="diagram"/>
  <p:tag name="KSO_WM_TEMPLATE_INDEX" val="20231015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14"/>
  <p:tag name="KSO_WM_DIAGRAM_MAX_ITEMCNT" val="6"/>
  <p:tag name="KSO_WM_DIAGRAM_MIN_ITEMCNT" val="2"/>
  <p:tag name="KSO_WM_DIAGRAM_VIRTUALLY_FRAME" val="{&quot;height&quot;:331.0499877929687,&quot;left&quot;:-55.8218639752245,&quot;top&quot;:152.73898248146838,&quot;width&quot;:830.42498779296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TYPE" val="1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015_3*l_h_f*1_1_1"/>
  <p:tag name="KSO_WM_TEMPLATE_CATEGORY" val="diagram"/>
  <p:tag name="KSO_WM_TEMPLATE_INDEX" val="20231015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31.0499877929687,&quot;left&quot;:-55.8218639752245,&quot;top&quot;:152.73898248146838,&quot;width&quot;:830.424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此处添加内容，简明扼要地阐述观点"/>
  <p:tag name="KSO_WM_UNIT_TEXT_FILL_FORE_SCHEMECOLOR_INDEX" val="1"/>
  <p:tag name="KSO_WM_UNIT_TEXT_FILL_TYPE" val="1"/>
  <p:tag name="KSO_WM_UNIT_TEXT_LAYER_COUNT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550*5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4_1"/>
  <p:tag name="KSO_WM_UNIT_ID" val="diagram20231015_3*l_h_d*1_4_1"/>
  <p:tag name="KSO_WM_TEMPLATE_CATEGORY" val="diagram"/>
  <p:tag name="KSO_WM_TEMPLATE_INDEX" val="20231015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31.0499877929687,&quot;left&quot;:-55.8218639752245,&quot;top&quot;:152.73898248146838,&quot;width&quot;:830.42498779296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3"/>
  <p:tag name="KSO_WM_UNIT_PICTURE_SUBTYPE" val="b"/>
  <p:tag name="KSO_WM_UNIT_LINE_FILL_TYPE" val="2"/>
  <p:tag name="KSO_WM_UNIT_USESOURCEFORMAT_APPLY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015_3*l_h_a*1_2_1"/>
  <p:tag name="KSO_WM_TEMPLATE_CATEGORY" val="diagram"/>
  <p:tag name="KSO_WM_TEMPLATE_INDEX" val="20231015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14"/>
  <p:tag name="KSO_WM_DIAGRAM_MAX_ITEMCNT" val="6"/>
  <p:tag name="KSO_WM_DIAGRAM_MIN_ITEMCNT" val="2"/>
  <p:tag name="KSO_WM_DIAGRAM_VIRTUALLY_FRAME" val="{&quot;height&quot;:331.0499877929687,&quot;left&quot;:-55.8218639752245,&quot;top&quot;:152.73898248146838,&quot;width&quot;:830.42498779296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TEXT_FILL_TYPE" val="1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550*5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1015_3*l_h_d*1_1_1"/>
  <p:tag name="KSO_WM_TEMPLATE_CATEGORY" val="diagram"/>
  <p:tag name="KSO_WM_TEMPLATE_INDEX" val="20231015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31.0499877929687,&quot;left&quot;:-55.8218639752245,&quot;top&quot;:152.73898248146838,&quot;width&quot;:830.42498779296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VERSION" val="3"/>
  <p:tag name="KSO_WM_DIAGRAM_COLOR_TRICK" val="1"/>
  <p:tag name="KSO_WM_DIAGRAM_COLOR_TEXT_CAN_REMOVE" val="n"/>
  <p:tag name="KSO_WM_UNIT_LINE_FORE_SCHEMECOLOR_INDEX" val="13"/>
  <p:tag name="KSO_WM_UNIT_PICTURE_SUBTYPE" val="b"/>
  <p:tag name="KSO_WM_UNIT_LINE_FILL_TYPE" val="2"/>
  <p:tag name="KSO_WM_UNIT_USESOURCEFORMAT_APPLY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015_3*l_h_a*1_3_1"/>
  <p:tag name="KSO_WM_TEMPLATE_CATEGORY" val="diagram"/>
  <p:tag name="KSO_WM_TEMPLATE_INDEX" val="20231015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14"/>
  <p:tag name="KSO_WM_DIAGRAM_MAX_ITEMCNT" val="6"/>
  <p:tag name="KSO_WM_DIAGRAM_MIN_ITEMCNT" val="2"/>
  <p:tag name="KSO_WM_DIAGRAM_VIRTUALLY_FRAME" val="{&quot;height&quot;:331.0499877929687,&quot;left&quot;:-55.8218639752245,&quot;top&quot;:152.73898248146838,&quot;width&quot;:830.42498779296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TEXT_FILL_TYPE" val="1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550*5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1015_3*l_h_d*1_2_1"/>
  <p:tag name="KSO_WM_TEMPLATE_CATEGORY" val="diagram"/>
  <p:tag name="KSO_WM_TEMPLATE_INDEX" val="20231015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31.0499877929687,&quot;left&quot;:-55.8218639752245,&quot;top&quot;:152.73898248146838,&quot;width&quot;:830.42498779296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VERSION" val="3"/>
  <p:tag name="KSO_WM_DIAGRAM_COLOR_TRICK" val="1"/>
  <p:tag name="KSO_WM_DIAGRAM_COLOR_TEXT_CAN_REMOVE" val="n"/>
  <p:tag name="KSO_WM_UNIT_LINE_FORE_SCHEMECOLOR_INDEX" val="13"/>
  <p:tag name="KSO_WM_UNIT_PICTURE_SUBTYPE" val="b"/>
  <p:tag name="KSO_WM_UNIT_LINE_FILL_TYPE" val="2"/>
  <p:tag name="KSO_WM_UNIT_USESOURCEFORMAT_APPLY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1015_3*l_h_a*1_4_1"/>
  <p:tag name="KSO_WM_TEMPLATE_CATEGORY" val="diagram"/>
  <p:tag name="KSO_WM_TEMPLATE_INDEX" val="20231015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14"/>
  <p:tag name="KSO_WM_DIAGRAM_MAX_ITEMCNT" val="6"/>
  <p:tag name="KSO_WM_DIAGRAM_MIN_ITEMCNT" val="2"/>
  <p:tag name="KSO_WM_DIAGRAM_VIRTUALLY_FRAME" val="{&quot;height&quot;:331.0499877929687,&quot;left&quot;:-55.8218639752245,&quot;top&quot;:152.73898248146838,&quot;width&quot;:830.42498779296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TEXT_FILL_TYPE" val="1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550*5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4_1"/>
  <p:tag name="KSO_WM_UNIT_ID" val="diagram20231015_3*l_h_d*1_4_1"/>
  <p:tag name="KSO_WM_TEMPLATE_CATEGORY" val="diagram"/>
  <p:tag name="KSO_WM_TEMPLATE_INDEX" val="20231015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31.0499877929687,&quot;left&quot;:-55.8218639752245,&quot;top&quot;:152.73898248146838,&quot;width&quot;:830.42498779296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VERSION" val="3"/>
  <p:tag name="KSO_WM_DIAGRAM_COLOR_TRICK" val="1"/>
  <p:tag name="KSO_WM_DIAGRAM_COLOR_TEXT_CAN_REMOVE" val="n"/>
  <p:tag name="KSO_WM_UNIT_LINE_FORE_SCHEMECOLOR_INDEX" val="13"/>
  <p:tag name="KSO_WM_UNIT_PICTURE_SUBTYPE" val="b"/>
  <p:tag name="KSO_WM_UNIT_LINE_FILL_TYPE" val="2"/>
  <p:tag name="KSO_WM_UNIT_USESOURCEFORMAT_APPLY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015_3*l_h_f*1_3_1"/>
  <p:tag name="KSO_WM_TEMPLATE_CATEGORY" val="diagram"/>
  <p:tag name="KSO_WM_TEMPLATE_INDEX" val="20231015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31.0499877929687,&quot;left&quot;:-55.8218639752245,&quot;top&quot;:152.73898248146838,&quot;width&quot;:830.424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TEXT_TYPE" val="1"/>
  <p:tag name="KSO_WM_UNIT_PRESET_TEXT" val="此处添加内容，简明扼要地阐述观点"/>
  <p:tag name="KSO_WM_UNIT_TEXT_FILL_FORE_SCHEMECOLOR_INDEX" val="1"/>
  <p:tag name="KSO_WM_UNIT_TEXT_FILL_TYPE" val="1"/>
  <p:tag name="KSO_WM_UNIT_TEXT_LAYER_COUNT" val="1"/>
  <p:tag name="KSO_WM_UNIT_USESOURCEFORMAT_APPLY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554*5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1015_3*l_h_d*1_3_1"/>
  <p:tag name="KSO_WM_TEMPLATE_CATEGORY" val="diagram"/>
  <p:tag name="KSO_WM_TEMPLATE_INDEX" val="20231015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31.0499877929687,&quot;left&quot;:-55.8218639752245,&quot;top&quot;:152.73898248146838,&quot;width&quot;:830.42498779296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VERSION" val="3"/>
  <p:tag name="KSO_WM_DIAGRAM_COLOR_TRICK" val="1"/>
  <p:tag name="KSO_WM_DIAGRAM_COLOR_TEXT_CAN_REMOVE" val="n"/>
  <p:tag name="KSO_WM_UNIT_LINE_FORE_SCHEMECOLOR_INDEX" val="13"/>
  <p:tag name="KSO_WM_UNIT_PICTURE_SUBTYPE" val="b"/>
  <p:tag name="KSO_WM_UNIT_LINE_FILL_TYPE" val="2"/>
  <p:tag name="KSO_WM_UNIT_USESOURCEFORMAT_APPLY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015_3*l_h_f*1_2_1"/>
  <p:tag name="KSO_WM_TEMPLATE_CATEGORY" val="diagram"/>
  <p:tag name="KSO_WM_TEMPLATE_INDEX" val="20231015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31.0499877929687,&quot;left&quot;:-55.8218639752245,&quot;top&quot;:152.73898248146838,&quot;width&quot;:830.424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此处添加内容，简明扼要地阐述观点"/>
  <p:tag name="KSO_WM_UNIT_TEXT_FILL_FORE_SCHEMECOLOR_INDEX" val="1"/>
  <p:tag name="KSO_WM_UNIT_TEXT_FILL_TYPE" val="1"/>
  <p:tag name="KSO_WM_UNIT_TEXT_LAYER_COUNT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1015_3*l_h_a*1_4_1"/>
  <p:tag name="KSO_WM_TEMPLATE_CATEGORY" val="diagram"/>
  <p:tag name="KSO_WM_TEMPLATE_INDEX" val="20231015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VALUE" val="14"/>
  <p:tag name="KSO_WM_DIAGRAM_MAX_ITEMCNT" val="6"/>
  <p:tag name="KSO_WM_DIAGRAM_MIN_ITEMCNT" val="2"/>
  <p:tag name="KSO_WM_DIAGRAM_VIRTUALLY_FRAME" val="{&quot;height&quot;:331.0499877929687,&quot;left&quot;:-55.8218639752245,&quot;top&quot;:152.73898248146838,&quot;width&quot;:830.42498779296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TYPE" val="1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015_2*a*1"/>
  <p:tag name="KSO_WM_TEMPLATE_CATEGORY" val="diagram"/>
  <p:tag name="KSO_WM_TEMPLATE_INDEX" val="20231015"/>
  <p:tag name="KSO_WM_UNIT_LAYERLEVEL" val="1"/>
  <p:tag name="KSO_WM_TAG_VERSION" val="3.0"/>
  <p:tag name="KSO_WM_BEAUTIFY_FLAG" val="#wm#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299"/>
  <p:tag name="KSO_WM_TEMPLATE_THUMBS_INDEX" val="1、9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0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57174"/>
      </a:accent1>
      <a:accent2>
        <a:srgbClr val="3A8C42"/>
      </a:accent2>
      <a:accent3>
        <a:srgbClr val="487AB5"/>
      </a:accent3>
      <a:accent4>
        <a:srgbClr val="4D65BB"/>
      </a:accent4>
      <a:accent5>
        <a:srgbClr val="745EB4"/>
      </a:accent5>
      <a:accent6>
        <a:srgbClr val="3098B9"/>
      </a:accent6>
      <a:hlink>
        <a:srgbClr val="658BD5"/>
      </a:hlink>
      <a:folHlink>
        <a:srgbClr val="A16AA5"/>
      </a:folHlink>
    </a:clrScheme>
    <a:fontScheme name="自定义 45">
      <a:majorFont>
        <a:latin typeface="MiSans Demibold"/>
        <a:ea typeface="微软雅黑"/>
        <a:cs typeface=""/>
      </a:majorFont>
      <a:minorFont>
        <a:latin typeface="MiSans Demi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383</Words>
  <Application>Microsoft Office PowerPoint</Application>
  <PresentationFormat>全屏显示(4:3)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MiSans Demibold</vt:lpstr>
      <vt:lpstr>黑体</vt:lpstr>
      <vt:lpstr>微软雅黑</vt:lpstr>
      <vt:lpstr>Arial</vt:lpstr>
      <vt:lpstr>Calibri</vt:lpstr>
      <vt:lpstr>Times New Roman</vt:lpstr>
      <vt:lpstr>默认设计模板</vt:lpstr>
      <vt:lpstr>Office 主题​​</vt:lpstr>
      <vt:lpstr>河南省妇科医疗质量控制中心2025年度工作计划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工作计划时间节点</vt:lpstr>
      <vt:lpstr>工作计划时间节点</vt:lpstr>
      <vt:lpstr>工作内容安排</vt:lpstr>
      <vt:lpstr>工作内容安排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河南省妇科质控中心2024年度述职报告</dc:title>
  <dc:creator>lenovo</dc:creator>
  <cp:lastModifiedBy>Administrator</cp:lastModifiedBy>
  <cp:revision>75</cp:revision>
  <dcterms:created xsi:type="dcterms:W3CDTF">2024-12-26T08:28:00Z</dcterms:created>
  <dcterms:modified xsi:type="dcterms:W3CDTF">2025-04-16T08:40:20Z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DD6CF60E9BB34C69ACF8950B63FA549F_13</vt:lpwstr>
  </property>
</Properties>
</file>