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322" r:id="rId38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</p:sldIdLst>
  <p:sldSz cx="12192000" cy="6858000"/>
  <p:notesSz cx="6858000" cy="9144000"/>
  <p:custDataLst>
    <p:tags r:id="rId7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WangJW" initials="WJW" lastIdx="111" clrIdx="4"/>
  <p:cmAuthor id="0" name="Mia Vida Villanueva" initials="MVV" lastIdx="1" clrIdx="0"/>
  <p:cmAuthor id="1" name="tk" initials="t" lastIdx="6" clrIdx="0"/>
  <p:cmAuthor id="8" name="刘 倩楠" initials="刘" lastIdx="7" clrIdx="5"/>
  <p:cmAuthor id="2" name="刘云轩" initials="刘" lastIdx="1" clrIdx="0"/>
  <p:cmAuthor id="9" name="wang jianwei" initials="wj" lastIdx="7" clrIdx="6"/>
  <p:cmAuthor id="3" name="陈威" initials="陈" lastIdx="7" clrIdx="0"/>
  <p:cmAuthor id="10" name="LENOVO" initials="LENOVO" lastIdx="2" clrIdx="7"/>
  <p:cmAuthor id="4" name="nanna" initials="n" lastIdx="30" clrIdx="1"/>
  <p:cmAuthor id="5" name="KHJJG" initials="K" lastIdx="6" clrIdx="2"/>
  <p:cmAuthor id="6" name="杨家钰" initials="杨" lastIdx="4" clrIdx="3"/>
  <p:cmAuthor id="12" name="Administrator" initials="A" lastIdx="1" clrIdx="11"/>
  <p:cmAuthor id="11" name="王鹏森" initials="王" lastIdx="1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4" Type="http://schemas.openxmlformats.org/officeDocument/2006/relationships/tags" Target="tags/tag67.xml"/><Relationship Id="rId73" Type="http://schemas.openxmlformats.org/officeDocument/2006/relationships/commentAuthors" Target="commentAuthors.xml"/><Relationship Id="rId72" Type="http://schemas.openxmlformats.org/officeDocument/2006/relationships/tableStyles" Target="tableStyles.xml"/><Relationship Id="rId71" Type="http://schemas.openxmlformats.org/officeDocument/2006/relationships/viewProps" Target="viewProps.xml"/><Relationship Id="rId70" Type="http://schemas.openxmlformats.org/officeDocument/2006/relationships/presProps" Target="presProps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插入视频</a:t>
            </a:r>
            <a:r>
              <a:rPr lang="en-US" altLang="zh-CN"/>
              <a:t>——</a:t>
            </a:r>
            <a:r>
              <a:rPr lang="zh-CN" altLang="en-US"/>
              <a:t>录屏，调整向前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6.xml"/><Relationship Id="rId6" Type="http://schemas.openxmlformats.org/officeDocument/2006/relationships/image" Target="../media/image36.png"/><Relationship Id="rId5" Type="http://schemas.openxmlformats.org/officeDocument/2006/relationships/tags" Target="../tags/tag65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灯片编号占位符 7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9217" name="文本框 1"/>
          <p:cNvSpPr txBox="1"/>
          <p:nvPr>
            <p:custDataLst>
              <p:tags r:id="rId1"/>
            </p:custDataLst>
          </p:nvPr>
        </p:nvSpPr>
        <p:spPr>
          <a:xfrm>
            <a:off x="702310" y="776923"/>
            <a:ext cx="33639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2.2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单式条图制作细节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5"/>
          <p:cNvSpPr txBox="1"/>
          <p:nvPr>
            <p:custDataLst>
              <p:tags r:id="rId2"/>
            </p:custDataLst>
          </p:nvPr>
        </p:nvSpPr>
        <p:spPr>
          <a:xfrm>
            <a:off x="702310" y="1237615"/>
            <a:ext cx="11517630" cy="62357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noAutofit/>
          </a:bodyPr>
          <a:p>
            <a:pPr algn="just">
              <a:lnSpc>
                <a:spcPct val="100000"/>
              </a:lnSpc>
            </a:pPr>
            <a:r>
              <a:rPr lang="zh-CN" altLang="en-US" sz="2800" b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要点：</a:t>
            </a:r>
            <a:r>
              <a:rPr lang="zh-CN" sz="20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视频演示</a:t>
            </a:r>
            <a:endParaRPr lang="zh-CN" sz="20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条图制作演示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7255" y="1861185"/>
            <a:ext cx="10430510" cy="4633595"/>
          </a:xfrm>
          <a:prstGeom prst="rect">
            <a:avLst/>
          </a:prstGeom>
        </p:spPr>
      </p:pic>
      <p:sp>
        <p:nvSpPr>
          <p:cNvPr id="3" name="TextBox 12"/>
          <p:cNvSpPr txBox="1"/>
          <p:nvPr>
            <p:custDataLst>
              <p:tags r:id="rId7"/>
            </p:custDataLst>
          </p:nvPr>
        </p:nvSpPr>
        <p:spPr>
          <a:xfrm>
            <a:off x="107950" y="91440"/>
            <a:ext cx="9032875" cy="64897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altLang="en-US" sz="2800" b="1" dirty="0">
                <a:ln w="6350">
                  <a:noFill/>
                </a:ln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（四）图表</a:t>
            </a:r>
            <a:endParaRPr lang="zh-CN" altLang="en-US" sz="2800" b="1" dirty="0">
              <a:ln w="6350">
                <a:noFill/>
              </a:ln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213*3648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commondata" val="eyJoZGlkIjoiZGNjYmZkZGU1MDJkYWY4Njg2ZjQ4NDNkM2Q4ZmNlZm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WPS 演示</Application>
  <PresentationFormat>宽屏</PresentationFormat>
  <Paragraphs>8</Paragraphs>
  <Slides>66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dx</dc:creator>
  <cp:lastModifiedBy>朕来了</cp:lastModifiedBy>
  <cp:revision>156</cp:revision>
  <dcterms:created xsi:type="dcterms:W3CDTF">2019-06-19T02:08:00Z</dcterms:created>
  <dcterms:modified xsi:type="dcterms:W3CDTF">2023-11-16T09:23:42Z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52E4EB0061A14297B10D0212CAF9B416_11</vt:lpwstr>
  </property>
</Properties>
</file>