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10"/>
  </p:notesMasterIdLst>
  <p:handoutMasterIdLst>
    <p:handoutMasterId r:id="rId116"/>
  </p:handoutMasterIdLst>
  <p:sldIdLst>
    <p:sldId id="757" r:id="rId5"/>
    <p:sldId id="285" r:id="rId6"/>
    <p:sldId id="307" r:id="rId7"/>
    <p:sldId id="308" r:id="rId8"/>
    <p:sldId id="274" r:id="rId9"/>
    <p:sldId id="310" r:id="rId11"/>
    <p:sldId id="311" r:id="rId12"/>
    <p:sldId id="273" r:id="rId13"/>
    <p:sldId id="289" r:id="rId14"/>
    <p:sldId id="361" r:id="rId15"/>
    <p:sldId id="334" r:id="rId16"/>
    <p:sldId id="434" r:id="rId17"/>
    <p:sldId id="292" r:id="rId18"/>
    <p:sldId id="568" r:id="rId19"/>
    <p:sldId id="370" r:id="rId20"/>
    <p:sldId id="659" r:id="rId21"/>
    <p:sldId id="660" r:id="rId22"/>
    <p:sldId id="566" r:id="rId23"/>
    <p:sldId id="662" r:id="rId24"/>
    <p:sldId id="663" r:id="rId25"/>
    <p:sldId id="664" r:id="rId26"/>
    <p:sldId id="666" r:id="rId27"/>
    <p:sldId id="668" r:id="rId28"/>
    <p:sldId id="671" r:id="rId29"/>
    <p:sldId id="669" r:id="rId30"/>
    <p:sldId id="670" r:id="rId31"/>
    <p:sldId id="902" r:id="rId32"/>
    <p:sldId id="672" r:id="rId33"/>
    <p:sldId id="293" r:id="rId34"/>
    <p:sldId id="372" r:id="rId35"/>
    <p:sldId id="665" r:id="rId36"/>
    <p:sldId id="673" r:id="rId37"/>
    <p:sldId id="377" r:id="rId38"/>
    <p:sldId id="500" r:id="rId39"/>
    <p:sldId id="435" r:id="rId40"/>
    <p:sldId id="561" r:id="rId41"/>
    <p:sldId id="367" r:id="rId42"/>
    <p:sldId id="562" r:id="rId43"/>
    <p:sldId id="563" r:id="rId44"/>
    <p:sldId id="375" r:id="rId45"/>
    <p:sldId id="903" r:id="rId46"/>
    <p:sldId id="904" r:id="rId47"/>
    <p:sldId id="436" r:id="rId48"/>
    <p:sldId id="501" r:id="rId49"/>
    <p:sldId id="312" r:id="rId50"/>
    <p:sldId id="502" r:id="rId51"/>
    <p:sldId id="570" r:id="rId52"/>
    <p:sldId id="302" r:id="rId53"/>
    <p:sldId id="503" r:id="rId54"/>
    <p:sldId id="507" r:id="rId55"/>
    <p:sldId id="504" r:id="rId56"/>
    <p:sldId id="560" r:id="rId57"/>
    <p:sldId id="506" r:id="rId58"/>
    <p:sldId id="569" r:id="rId59"/>
    <p:sldId id="299" r:id="rId60"/>
    <p:sldId id="565" r:id="rId61"/>
    <p:sldId id="298" r:id="rId62"/>
    <p:sldId id="415" r:id="rId63"/>
    <p:sldId id="336" r:id="rId64"/>
    <p:sldId id="335" r:id="rId65"/>
    <p:sldId id="337" r:id="rId66"/>
    <p:sldId id="294" r:id="rId67"/>
    <p:sldId id="758" r:id="rId68"/>
    <p:sldId id="759" r:id="rId69"/>
    <p:sldId id="338" r:id="rId70"/>
    <p:sldId id="431" r:id="rId71"/>
    <p:sldId id="412" r:id="rId72"/>
    <p:sldId id="414" r:id="rId73"/>
    <p:sldId id="416" r:id="rId74"/>
    <p:sldId id="432" r:id="rId75"/>
    <p:sldId id="417" r:id="rId76"/>
    <p:sldId id="865" r:id="rId77"/>
    <p:sldId id="862" r:id="rId78"/>
    <p:sldId id="419" r:id="rId79"/>
    <p:sldId id="423" r:id="rId80"/>
    <p:sldId id="374" r:id="rId81"/>
    <p:sldId id="424" r:id="rId82"/>
    <p:sldId id="762" r:id="rId83"/>
    <p:sldId id="863" r:id="rId84"/>
    <p:sldId id="376" r:id="rId85"/>
    <p:sldId id="864" r:id="rId86"/>
    <p:sldId id="572" r:id="rId87"/>
    <p:sldId id="418" r:id="rId88"/>
    <p:sldId id="422" r:id="rId89"/>
    <p:sldId id="421" r:id="rId90"/>
    <p:sldId id="420" r:id="rId91"/>
    <p:sldId id="651" r:id="rId92"/>
    <p:sldId id="654" r:id="rId93"/>
    <p:sldId id="653" r:id="rId94"/>
    <p:sldId id="652" r:id="rId95"/>
    <p:sldId id="655" r:id="rId96"/>
    <p:sldId id="428" r:id="rId97"/>
    <p:sldId id="656" r:id="rId98"/>
    <p:sldId id="657" r:id="rId99"/>
    <p:sldId id="368" r:id="rId100"/>
    <p:sldId id="341" r:id="rId101"/>
    <p:sldId id="339" r:id="rId102"/>
    <p:sldId id="303" r:id="rId103"/>
    <p:sldId id="425" r:id="rId104"/>
    <p:sldId id="909" r:id="rId105"/>
    <p:sldId id="295" r:id="rId106"/>
    <p:sldId id="373" r:id="rId107"/>
    <p:sldId id="309" r:id="rId108"/>
    <p:sldId id="290" r:id="rId109"/>
    <p:sldId id="314" r:id="rId110"/>
    <p:sldId id="313" r:id="rId111"/>
    <p:sldId id="906" r:id="rId112"/>
    <p:sldId id="907" r:id="rId113"/>
    <p:sldId id="908" r:id="rId114"/>
    <p:sldId id="905" r:id="rId115"/>
  </p:sldIdLst>
  <p:sldSz cx="12192000" cy="6858000"/>
  <p:notesSz cx="6858000" cy="9144000"/>
  <p:custDataLst>
    <p:tags r:id="rId12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何富军" initials="何" lastIdx="1" clrIdx="0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2D"/>
    <a:srgbClr val="DC545B"/>
    <a:srgbClr val="5B9BD5"/>
    <a:srgbClr val="70AD47"/>
    <a:srgbClr val="ED7D31"/>
    <a:srgbClr val="F6C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74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" Type="http://schemas.openxmlformats.org/officeDocument/2006/relationships/slide" Target="slides/slide5.xml"/><Relationship Id="rId89" Type="http://schemas.openxmlformats.org/officeDocument/2006/relationships/slide" Target="slides/slide84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80" Type="http://schemas.openxmlformats.org/officeDocument/2006/relationships/slide" Target="slides/slide75.xml"/><Relationship Id="rId8" Type="http://schemas.openxmlformats.org/officeDocument/2006/relationships/slide" Target="slides/slide4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3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1" Type="http://schemas.openxmlformats.org/officeDocument/2006/relationships/tags" Target="tags/tag841.xml"/><Relationship Id="rId120" Type="http://schemas.openxmlformats.org/officeDocument/2006/relationships/commentAuthors" Target="commentAuthors.xml"/><Relationship Id="rId12" Type="http://schemas.openxmlformats.org/officeDocument/2006/relationships/slide" Target="slides/slide7.xml"/><Relationship Id="rId119" Type="http://schemas.openxmlformats.org/officeDocument/2006/relationships/tableStyles" Target="tableStyles.xml"/><Relationship Id="rId118" Type="http://schemas.openxmlformats.org/officeDocument/2006/relationships/viewProps" Target="viewProps.xml"/><Relationship Id="rId117" Type="http://schemas.openxmlformats.org/officeDocument/2006/relationships/presProps" Target="presProps.xml"/><Relationship Id="rId116" Type="http://schemas.openxmlformats.org/officeDocument/2006/relationships/handoutMaster" Target="handoutMasters/handoutMaster1.xml"/><Relationship Id="rId115" Type="http://schemas.openxmlformats.org/officeDocument/2006/relationships/slide" Target="slides/slide110.xml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110" Type="http://schemas.openxmlformats.org/officeDocument/2006/relationships/slide" Target="slides/slide105.xml"/><Relationship Id="rId11" Type="http://schemas.openxmlformats.org/officeDocument/2006/relationships/slide" Target="slides/slide6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&#24037;&#20316;\ncis&#25253;&#21578;\2020&#24180;ncis\2020&#24180;ncis&#22823;&#25253;&#21578;\vte\V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'[VTE.xlsx]二级公立各市区分析 (2)'!$B$1</c:f>
              <c:strCache>
                <c:ptCount val="1"/>
                <c:pt idx="0">
                  <c:v>24小时VTE风险评估率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0.00288544772530538"/>
                  <c:y val="-0.01125175808720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-0.01265822784810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'[VTE.xlsx]二级公立各市区分析 (2)'!$A$2:$A$19</c:f>
              <c:strCache>
                <c:ptCount val="18"/>
                <c:pt idx="0">
                  <c:v>省直</c:v>
                </c:pt>
                <c:pt idx="1">
                  <c:v>洛阳</c:v>
                </c:pt>
                <c:pt idx="2">
                  <c:v>焦作</c:v>
                </c:pt>
                <c:pt idx="3">
                  <c:v>平顶山</c:v>
                </c:pt>
                <c:pt idx="4">
                  <c:v>开封</c:v>
                </c:pt>
                <c:pt idx="5">
                  <c:v>商丘</c:v>
                </c:pt>
                <c:pt idx="6">
                  <c:v>新乡</c:v>
                </c:pt>
                <c:pt idx="7">
                  <c:v>三门峡</c:v>
                </c:pt>
                <c:pt idx="8">
                  <c:v>濮阳</c:v>
                </c:pt>
                <c:pt idx="9">
                  <c:v>郑州</c:v>
                </c:pt>
                <c:pt idx="10">
                  <c:v>安阳</c:v>
                </c:pt>
                <c:pt idx="11">
                  <c:v>漯河</c:v>
                </c:pt>
                <c:pt idx="12">
                  <c:v>信阳</c:v>
                </c:pt>
                <c:pt idx="13">
                  <c:v>驻马店</c:v>
                </c:pt>
                <c:pt idx="14">
                  <c:v>南阳</c:v>
                </c:pt>
                <c:pt idx="15">
                  <c:v>许昌</c:v>
                </c:pt>
                <c:pt idx="16">
                  <c:v>周口</c:v>
                </c:pt>
                <c:pt idx="17">
                  <c:v>鹤壁</c:v>
                </c:pt>
              </c:strCache>
            </c:strRef>
          </c:cat>
          <c:val>
            <c:numRef>
              <c:f>'[VTE.xlsx]二级公立各市区分析 (2)'!$B$2:$B$19</c:f>
              <c:numCache>
                <c:formatCode>0.00_ </c:formatCode>
                <c:ptCount val="18"/>
                <c:pt idx="0">
                  <c:v>100</c:v>
                </c:pt>
                <c:pt idx="1">
                  <c:v>74.0239043824701</c:v>
                </c:pt>
                <c:pt idx="2">
                  <c:v>57.0561220518409</c:v>
                </c:pt>
                <c:pt idx="3">
                  <c:v>56.6648956993457</c:v>
                </c:pt>
                <c:pt idx="4">
                  <c:v>38.1624528811489</c:v>
                </c:pt>
                <c:pt idx="5">
                  <c:v>39.9259918085889</c:v>
                </c:pt>
                <c:pt idx="6">
                  <c:v>37.1962660939141</c:v>
                </c:pt>
                <c:pt idx="7">
                  <c:v>28.2294648755781</c:v>
                </c:pt>
                <c:pt idx="8">
                  <c:v>28.9992343249298</c:v>
                </c:pt>
                <c:pt idx="9">
                  <c:v>22.3613644705199</c:v>
                </c:pt>
                <c:pt idx="10">
                  <c:v>15.1790888354602</c:v>
                </c:pt>
                <c:pt idx="11">
                  <c:v>1.69477846824308</c:v>
                </c:pt>
                <c:pt idx="12">
                  <c:v>9.49464227882679</c:v>
                </c:pt>
                <c:pt idx="13">
                  <c:v>10.8825815668396</c:v>
                </c:pt>
                <c:pt idx="14">
                  <c:v>5.2226479685211</c:v>
                </c:pt>
                <c:pt idx="15">
                  <c:v>7.0790795916408</c:v>
                </c:pt>
                <c:pt idx="16">
                  <c:v>2.08959599322266</c:v>
                </c:pt>
                <c:pt idx="17">
                  <c:v>1.70103667372645</c:v>
                </c:pt>
              </c:numCache>
            </c:numRef>
          </c:val>
        </c:ser>
        <c:ser>
          <c:idx val="1"/>
          <c:order val="1"/>
          <c:tx>
            <c:strRef>
              <c:f>'[VTE.xlsx]二级公立各市区分析 (2)'!$C$1</c:f>
              <c:strCache>
                <c:ptCount val="1"/>
                <c:pt idx="0">
                  <c:v>超24小时风险评估率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5"/>
              <c:layout>
                <c:manualLayout>
                  <c:x val="0.00480907954217563"/>
                  <c:y val="-0.01828410689170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"/>
                  <c:y val="-0.02250351617440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.00192363181687025"/>
                  <c:y val="-0.02953586497890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'[VTE.xlsx]二级公立各市区分析 (2)'!$A$2:$A$19</c:f>
              <c:strCache>
                <c:ptCount val="18"/>
                <c:pt idx="0">
                  <c:v>省直</c:v>
                </c:pt>
                <c:pt idx="1">
                  <c:v>洛阳</c:v>
                </c:pt>
                <c:pt idx="2">
                  <c:v>焦作</c:v>
                </c:pt>
                <c:pt idx="3">
                  <c:v>平顶山</c:v>
                </c:pt>
                <c:pt idx="4">
                  <c:v>开封</c:v>
                </c:pt>
                <c:pt idx="5">
                  <c:v>商丘</c:v>
                </c:pt>
                <c:pt idx="6">
                  <c:v>新乡</c:v>
                </c:pt>
                <c:pt idx="7">
                  <c:v>三门峡</c:v>
                </c:pt>
                <c:pt idx="8">
                  <c:v>濮阳</c:v>
                </c:pt>
                <c:pt idx="9">
                  <c:v>郑州</c:v>
                </c:pt>
                <c:pt idx="10">
                  <c:v>安阳</c:v>
                </c:pt>
                <c:pt idx="11">
                  <c:v>漯河</c:v>
                </c:pt>
                <c:pt idx="12">
                  <c:v>信阳</c:v>
                </c:pt>
                <c:pt idx="13">
                  <c:v>驻马店</c:v>
                </c:pt>
                <c:pt idx="14">
                  <c:v>南阳</c:v>
                </c:pt>
                <c:pt idx="15">
                  <c:v>许昌</c:v>
                </c:pt>
                <c:pt idx="16">
                  <c:v>周口</c:v>
                </c:pt>
                <c:pt idx="17">
                  <c:v>鹤壁</c:v>
                </c:pt>
              </c:strCache>
            </c:strRef>
          </c:cat>
          <c:val>
            <c:numRef>
              <c:f>'[VTE.xlsx]二级公立各市区分析 (2)'!$C$2:$C$19</c:f>
              <c:numCache>
                <c:formatCode>0.00_ </c:formatCode>
                <c:ptCount val="18"/>
                <c:pt idx="0">
                  <c:v>0</c:v>
                </c:pt>
                <c:pt idx="1">
                  <c:v>5.386297945473</c:v>
                </c:pt>
                <c:pt idx="2">
                  <c:v>2.12111777068576</c:v>
                </c:pt>
                <c:pt idx="3">
                  <c:v>1.44147419048151</c:v>
                </c:pt>
                <c:pt idx="4">
                  <c:v>18.0619326655472</c:v>
                </c:pt>
                <c:pt idx="5">
                  <c:v>7.87572333673727</c:v>
                </c:pt>
                <c:pt idx="6">
                  <c:v>5.8581257302005</c:v>
                </c:pt>
                <c:pt idx="7">
                  <c:v>11.6648315349042</c:v>
                </c:pt>
                <c:pt idx="8">
                  <c:v>4.82091710858407</c:v>
                </c:pt>
                <c:pt idx="9">
                  <c:v>0.574646529386953</c:v>
                </c:pt>
                <c:pt idx="10">
                  <c:v>6.04401701498058</c:v>
                </c:pt>
                <c:pt idx="11">
                  <c:v>14.5266725849407</c:v>
                </c:pt>
                <c:pt idx="12">
                  <c:v>6.09907207930272</c:v>
                </c:pt>
                <c:pt idx="13">
                  <c:v>1.82566860648333</c:v>
                </c:pt>
                <c:pt idx="14">
                  <c:v>2.27686766569143</c:v>
                </c:pt>
                <c:pt idx="15">
                  <c:v>0.164815822318943</c:v>
                </c:pt>
                <c:pt idx="16">
                  <c:v>1.61880959360824</c:v>
                </c:pt>
                <c:pt idx="17">
                  <c:v>0.251922862557128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94205307"/>
        <c:axId val="520592499"/>
      </c:barChart>
      <c:lineChart>
        <c:grouping val="standard"/>
        <c:varyColors val="0"/>
        <c:ser>
          <c:idx val="2"/>
          <c:order val="2"/>
          <c:tx>
            <c:strRef>
              <c:f>'[VTE.xlsx]二级公立各市区分析 (2)'!$D$1</c:f>
              <c:strCache>
                <c:ptCount val="1"/>
                <c:pt idx="0">
                  <c:v>全省VTE评估率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layout>
                <c:manualLayout>
                  <c:x val="-0.000961815908435125"/>
                  <c:y val="-0.036568213783403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defRPr>
                    </a:pPr>
                    <a:r>
                      <a:rPr lang="en-US" altLang="zh-CN">
                        <a:solidFill>
                          <a:srgbClr val="00B050"/>
                        </a:solidFill>
                      </a:rPr>
                      <a:t>23.71</a:t>
                    </a:r>
                    <a:endParaRPr lang="en-US" altLang="zh-CN">
                      <a:solidFill>
                        <a:srgbClr val="00B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'[VTE.xlsx]二级公立各市区分析 (2)'!$A$2:$A$19</c:f>
              <c:strCache>
                <c:ptCount val="18"/>
                <c:pt idx="0">
                  <c:v>省直</c:v>
                </c:pt>
                <c:pt idx="1">
                  <c:v>洛阳</c:v>
                </c:pt>
                <c:pt idx="2">
                  <c:v>焦作</c:v>
                </c:pt>
                <c:pt idx="3">
                  <c:v>平顶山</c:v>
                </c:pt>
                <c:pt idx="4">
                  <c:v>开封</c:v>
                </c:pt>
                <c:pt idx="5">
                  <c:v>商丘</c:v>
                </c:pt>
                <c:pt idx="6">
                  <c:v>新乡</c:v>
                </c:pt>
                <c:pt idx="7">
                  <c:v>三门峡</c:v>
                </c:pt>
                <c:pt idx="8">
                  <c:v>濮阳</c:v>
                </c:pt>
                <c:pt idx="9">
                  <c:v>郑州</c:v>
                </c:pt>
                <c:pt idx="10">
                  <c:v>安阳</c:v>
                </c:pt>
                <c:pt idx="11">
                  <c:v>漯河</c:v>
                </c:pt>
                <c:pt idx="12">
                  <c:v>信阳</c:v>
                </c:pt>
                <c:pt idx="13">
                  <c:v>驻马店</c:v>
                </c:pt>
                <c:pt idx="14">
                  <c:v>南阳</c:v>
                </c:pt>
                <c:pt idx="15">
                  <c:v>许昌</c:v>
                </c:pt>
                <c:pt idx="16">
                  <c:v>周口</c:v>
                </c:pt>
                <c:pt idx="17">
                  <c:v>鹤壁</c:v>
                </c:pt>
              </c:strCache>
            </c:strRef>
          </c:cat>
          <c:val>
            <c:numRef>
              <c:f>'[VTE.xlsx]二级公立各市区分析 (2)'!$D$2:$D$19</c:f>
              <c:numCache>
                <c:formatCode>General</c:formatCode>
                <c:ptCount val="18"/>
                <c:pt idx="0">
                  <c:v>23.71</c:v>
                </c:pt>
                <c:pt idx="1">
                  <c:v>23.71</c:v>
                </c:pt>
                <c:pt idx="2">
                  <c:v>23.71</c:v>
                </c:pt>
                <c:pt idx="3">
                  <c:v>23.71</c:v>
                </c:pt>
                <c:pt idx="4">
                  <c:v>23.71</c:v>
                </c:pt>
                <c:pt idx="5">
                  <c:v>23.71</c:v>
                </c:pt>
                <c:pt idx="6">
                  <c:v>23.71</c:v>
                </c:pt>
                <c:pt idx="7">
                  <c:v>23.71</c:v>
                </c:pt>
                <c:pt idx="8">
                  <c:v>23.71</c:v>
                </c:pt>
                <c:pt idx="9">
                  <c:v>23.71</c:v>
                </c:pt>
                <c:pt idx="10">
                  <c:v>23.71</c:v>
                </c:pt>
                <c:pt idx="11">
                  <c:v>23.71</c:v>
                </c:pt>
                <c:pt idx="12">
                  <c:v>23.71</c:v>
                </c:pt>
                <c:pt idx="13">
                  <c:v>23.71</c:v>
                </c:pt>
                <c:pt idx="14">
                  <c:v>23.71</c:v>
                </c:pt>
                <c:pt idx="15">
                  <c:v>23.71</c:v>
                </c:pt>
                <c:pt idx="16">
                  <c:v>23.71</c:v>
                </c:pt>
                <c:pt idx="17">
                  <c:v>23.71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'[VTE.xlsx]二级公立各市区分析 (2)'!$E$1</c:f>
              <c:strCache>
                <c:ptCount val="1"/>
                <c:pt idx="0">
                  <c:v>全省24小时VTE评估率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layout>
                <c:manualLayout>
                  <c:x val="-0.00288544772530538"/>
                  <c:y val="0.043967682715914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defRPr>
                    </a:pPr>
                    <a:r>
                      <a:rPr lang="en-US" altLang="zh-CN" sz="9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rPr>
                      <a:t>20.00</a:t>
                    </a:r>
                    <a:endParaRPr lang="en-US" altLang="zh-CN" sz="900">
                      <a:solidFill>
                        <a:srgbClr val="FF000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  <a:cs typeface="宋体" panose="02010600030101010101" pitchFamily="2" charset="-122"/>
                      <a:sym typeface="宋体" panose="02010600030101010101" pitchFamily="2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  <a:cs typeface="宋体" panose="02010600030101010101" pitchFamily="2" charset="-122"/>
                      <a:sym typeface="宋体" panose="02010600030101010101" pitchFamily="2" charset="-122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'[VTE.xlsx]二级公立各市区分析 (2)'!$A$2:$A$19</c:f>
              <c:strCache>
                <c:ptCount val="18"/>
                <c:pt idx="0">
                  <c:v>省直</c:v>
                </c:pt>
                <c:pt idx="1">
                  <c:v>洛阳</c:v>
                </c:pt>
                <c:pt idx="2">
                  <c:v>焦作</c:v>
                </c:pt>
                <c:pt idx="3">
                  <c:v>平顶山</c:v>
                </c:pt>
                <c:pt idx="4">
                  <c:v>开封</c:v>
                </c:pt>
                <c:pt idx="5">
                  <c:v>商丘</c:v>
                </c:pt>
                <c:pt idx="6">
                  <c:v>新乡</c:v>
                </c:pt>
                <c:pt idx="7">
                  <c:v>三门峡</c:v>
                </c:pt>
                <c:pt idx="8">
                  <c:v>濮阳</c:v>
                </c:pt>
                <c:pt idx="9">
                  <c:v>郑州</c:v>
                </c:pt>
                <c:pt idx="10">
                  <c:v>安阳</c:v>
                </c:pt>
                <c:pt idx="11">
                  <c:v>漯河</c:v>
                </c:pt>
                <c:pt idx="12">
                  <c:v>信阳</c:v>
                </c:pt>
                <c:pt idx="13">
                  <c:v>驻马店</c:v>
                </c:pt>
                <c:pt idx="14">
                  <c:v>南阳</c:v>
                </c:pt>
                <c:pt idx="15">
                  <c:v>许昌</c:v>
                </c:pt>
                <c:pt idx="16">
                  <c:v>周口</c:v>
                </c:pt>
                <c:pt idx="17">
                  <c:v>鹤壁</c:v>
                </c:pt>
              </c:strCache>
            </c:strRef>
          </c:cat>
          <c:val>
            <c:numRef>
              <c:f>'[VTE.xlsx]二级公立各市区分析 (2)'!$E$2:$E$19</c:f>
              <c:numCache>
                <c:formatCode>0.00_ </c:formatCode>
                <c:ptCount val="1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994205307"/>
        <c:axId val="520592499"/>
      </c:lineChart>
      <c:catAx>
        <c:axId val="994205307"/>
        <c:scaling>
          <c:orientation val="minMax"/>
        </c:scaling>
        <c:delete val="0"/>
        <c:axPos val="b"/>
        <c:numFmt formatCode="0.0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0" vertOverflow="ellipsis" vert="eaVert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  <c:crossAx val="520592499"/>
        <c:crosses val="autoZero"/>
        <c:auto val="1"/>
        <c:lblAlgn val="ctr"/>
        <c:lblOffset val="100"/>
        <c:noMultiLvlLbl val="0"/>
      </c:catAx>
      <c:valAx>
        <c:axId val="52059249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defRPr>
                </a:pPr>
                <a:r>
                  <a:rPr lang="zh-CN" altLang="en-US" sz="9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rPr>
                  <a:t>评估率（</a:t>
                </a:r>
                <a:r>
                  <a:rPr lang="en-US" altLang="zh-CN" sz="9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rPr>
                  <a:t>%</a:t>
                </a:r>
                <a:r>
                  <a:rPr lang="zh-CN" altLang="en-US" sz="9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宋体" panose="02010600030101010101" pitchFamily="2" charset="-122"/>
                  </a:rPr>
                  <a:t>）</a:t>
                </a:r>
                <a:endParaRPr lang="zh-CN" altLang="en-US" sz="9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宋体" panose="02010600030101010101" pitchFamily="2" charset="-122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_);[Red]\(0.00\)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  <c:crossAx val="9942053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</a:p>
        </c:txPr>
      </c:legendEntry>
      <c:layout>
        <c:manualLayout>
          <c:xMode val="edge"/>
          <c:yMode val="edge"/>
          <c:x val="0.0625150566128644"/>
          <c:y val="0.0175592625109745"/>
          <c:w val="0.866176824861479"/>
          <c:h val="0.088498683055311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zh-CN" sz="900"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  <a:sym typeface="宋体" panose="02010600030101010101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0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file:///C:\Users\1V994W2\Documents\Tencent%20Files\574576071\FileRecv\&#25340;&#35013;&#32032;&#26448;\&#31616;&#32422;&#28385;&#29256;-28\\24\subject_holdleft_62,78,152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9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8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7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6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4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6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5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3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9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7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2" Type="http://schemas.openxmlformats.org/officeDocument/2006/relationships/tags" Target="../tags/tag160.xml"/><Relationship Id="rId21" Type="http://schemas.openxmlformats.org/officeDocument/2006/relationships/tags" Target="../tags/tag159.xml"/><Relationship Id="rId20" Type="http://schemas.openxmlformats.org/officeDocument/2006/relationships/tags" Target="../tags/tag158.xml"/><Relationship Id="rId2" Type="http://schemas.openxmlformats.org/officeDocument/2006/relationships/tags" Target="../tags/tag140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0" Type="http://schemas.openxmlformats.org/officeDocument/2006/relationships/tags" Target="../tags/tag24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8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0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5" Type="http://schemas.openxmlformats.org/officeDocument/2006/relationships/tags" Target="../tags/tag338.xml"/><Relationship Id="rId14" Type="http://schemas.openxmlformats.org/officeDocument/2006/relationships/tags" Target="../tags/tag337.xml"/><Relationship Id="rId13" Type="http://schemas.openxmlformats.org/officeDocument/2006/relationships/tags" Target="../tags/tag336.xml"/><Relationship Id="rId12" Type="http://schemas.openxmlformats.org/officeDocument/2006/relationships/tags" Target="../tags/tag335.xml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6671379" y="3283916"/>
            <a:ext cx="4825365" cy="728186"/>
          </a:xfrm>
        </p:spPr>
        <p:txBody>
          <a:bodyPr vert="horz" wrap="square" lIns="90170" tIns="46990" rIns="90170" bIns="4699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6671309" y="2647553"/>
            <a:ext cx="4826000" cy="348139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5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1" y="1626121"/>
            <a:ext cx="10852237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2463141" cy="304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6244908" y="2919809"/>
            <a:ext cx="4549140" cy="1017746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242986" rIns="674963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5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9"/>
            </p:custDataLst>
          </p:nvPr>
        </p:nvSpPr>
        <p:spPr>
          <a:xfrm>
            <a:off x="6398579" y="2839483"/>
            <a:ext cx="4241800" cy="535781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ts val="3600"/>
              <a:buNone/>
              <a:defRPr sz="2700" b="0" spc="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0"/>
            </p:custDataLst>
          </p:nvPr>
        </p:nvSpPr>
        <p:spPr>
          <a:xfrm>
            <a:off x="6398895" y="3640058"/>
            <a:ext cx="4241800" cy="321469"/>
          </a:xfrm>
        </p:spPr>
        <p:txBody>
          <a:bodyPr vert="horz" wrap="square" lIns="90170" tIns="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2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29" y="1626121"/>
            <a:ext cx="5283243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1626121"/>
            <a:ext cx="5283243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29" y="1000133"/>
            <a:ext cx="5283243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2023369"/>
            <a:ext cx="52832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49" y="1000133"/>
            <a:ext cx="5283243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49" y="2023369"/>
            <a:ext cx="5283243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71177"/>
            <a:ext cx="4389120" cy="2715647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1" y="498476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29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29" y="1626121"/>
            <a:ext cx="5283243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1626121"/>
            <a:ext cx="5283243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1626121"/>
            <a:ext cx="950984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1626113"/>
            <a:ext cx="9828101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29" y="1626121"/>
            <a:ext cx="10852237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8"/>
            </p:custDataLst>
          </p:nvPr>
        </p:nvSpPr>
        <p:spPr>
          <a:xfrm>
            <a:off x="6730983" y="2702084"/>
            <a:ext cx="4572036" cy="879158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6731000" y="3903116"/>
            <a:ext cx="4579600" cy="380524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1" y="498476"/>
            <a:ext cx="10852237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339650"/>
            <a:ext cx="96264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594250"/>
            <a:ext cx="962660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7421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880650"/>
            <a:ext cx="396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2275650"/>
            <a:ext cx="39564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1405930"/>
            <a:ext cx="648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859500"/>
            <a:ext cx="109764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763100"/>
            <a:ext cx="10975975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3236850"/>
            <a:ext cx="109656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1" cy="7421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740250"/>
            <a:ext cx="109764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2082600"/>
            <a:ext cx="109908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306850"/>
            <a:ext cx="110016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09" y="6115898"/>
            <a:ext cx="720091" cy="742102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800"/>
            <a:ext cx="720091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92846"/>
            <a:ext cx="110376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2025000"/>
            <a:ext cx="53424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2025000"/>
            <a:ext cx="53676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914450"/>
            <a:ext cx="53424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910850"/>
            <a:ext cx="53676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2518"/>
            <a:ext cx="12192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188272"/>
            <a:ext cx="1620203" cy="16697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050"/>
            <a:ext cx="1620203" cy="13369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637550"/>
            <a:ext cx="9144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4069800"/>
            <a:ext cx="9144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81021" y="-6"/>
            <a:ext cx="12110979" cy="6858006"/>
            <a:chOff x="81021" y="-6"/>
            <a:chExt cx="12110979" cy="6858006"/>
          </a:xfrm>
        </p:grpSpPr>
        <p:sp>
          <p:nvSpPr>
            <p:cNvPr id="9" name="等腰三角形 8"/>
            <p:cNvSpPr/>
            <p:nvPr userDrawn="1">
              <p:custDataLst>
                <p:tags r:id="rId3"/>
              </p:custDataLst>
            </p:nvPr>
          </p:nvSpPr>
          <p:spPr>
            <a:xfrm rot="10800000">
              <a:off x="81021" y="-5"/>
              <a:ext cx="2916822" cy="1296370"/>
            </a:xfrm>
            <a:prstGeom prst="triangle">
              <a:avLst>
                <a:gd name="adj" fmla="val 8163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81023" y="-6"/>
              <a:ext cx="5694744" cy="1470581"/>
            </a:xfrm>
            <a:prstGeom prst="triangle">
              <a:avLst>
                <a:gd name="adj" fmla="val 66653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5"/>
              </p:custDataLst>
            </p:nvPr>
          </p:nvSpPr>
          <p:spPr>
            <a:xfrm rot="10800000">
              <a:off x="81023" y="-4"/>
              <a:ext cx="4949072" cy="1470581"/>
            </a:xfrm>
            <a:prstGeom prst="triangle">
              <a:avLst>
                <a:gd name="adj" fmla="val 6179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12" name="直接连接符 11"/>
            <p:cNvCxnSpPr/>
            <p:nvPr userDrawn="1">
              <p:custDataLst>
                <p:tags r:id="rId6"/>
              </p:custDataLst>
            </p:nvPr>
          </p:nvCxnSpPr>
          <p:spPr>
            <a:xfrm flipH="1">
              <a:off x="2745581" y="5690396"/>
              <a:ext cx="1235076" cy="1136646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7"/>
              </p:custDataLst>
            </p:nvPr>
          </p:nvCxnSpPr>
          <p:spPr>
            <a:xfrm>
              <a:off x="3981450" y="5690396"/>
              <a:ext cx="1847850" cy="1143567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等腰三角形 13"/>
            <p:cNvSpPr/>
            <p:nvPr userDrawn="1">
              <p:custDataLst>
                <p:tags r:id="rId8"/>
              </p:custDataLst>
            </p:nvPr>
          </p:nvSpPr>
          <p:spPr>
            <a:xfrm>
              <a:off x="3048000" y="5867400"/>
              <a:ext cx="2682240" cy="990600"/>
            </a:xfrm>
            <a:prstGeom prst="triangle">
              <a:avLst>
                <a:gd name="adj" fmla="val 4004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等腰三角形 14"/>
            <p:cNvSpPr/>
            <p:nvPr userDrawn="1">
              <p:custDataLst>
                <p:tags r:id="rId9"/>
              </p:custDataLst>
            </p:nvPr>
          </p:nvSpPr>
          <p:spPr>
            <a:xfrm>
              <a:off x="975359" y="5928360"/>
              <a:ext cx="2773681" cy="929640"/>
            </a:xfrm>
            <a:prstGeom prst="triangle">
              <a:avLst>
                <a:gd name="adj" fmla="val 6181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cxnSp>
          <p:nvCxnSpPr>
            <p:cNvPr id="19" name="直接连接符 18"/>
            <p:cNvCxnSpPr/>
            <p:nvPr userDrawn="1">
              <p:custDataLst>
                <p:tags r:id="rId10"/>
              </p:custDataLst>
            </p:nvPr>
          </p:nvCxnSpPr>
          <p:spPr>
            <a:xfrm flipH="1" flipV="1">
              <a:off x="8577073" y="4187919"/>
              <a:ext cx="2506178" cy="2658525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>
              <p:custDataLst>
                <p:tags r:id="rId11"/>
              </p:custDataLst>
            </p:nvPr>
          </p:nvCxnSpPr>
          <p:spPr>
            <a:xfrm flipV="1">
              <a:off x="11083251" y="5522042"/>
              <a:ext cx="1089699" cy="1326432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>
              <p:custDataLst>
                <p:tags r:id="rId12"/>
              </p:custDataLst>
            </p:nvPr>
          </p:nvCxnSpPr>
          <p:spPr>
            <a:xfrm flipH="1">
              <a:off x="8596123" y="30956"/>
              <a:ext cx="2506178" cy="4157757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13"/>
              </p:custDataLst>
            </p:nvPr>
          </p:nvCxnSpPr>
          <p:spPr>
            <a:xfrm>
              <a:off x="11102301" y="27781"/>
              <a:ext cx="1089699" cy="2074452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>
              <p:custDataLst>
                <p:tags r:id="rId14"/>
              </p:custDataLst>
            </p:nvPr>
          </p:nvCxnSpPr>
          <p:spPr>
            <a:xfrm>
              <a:off x="6707981" y="4192278"/>
              <a:ext cx="5484019" cy="0"/>
            </a:xfrm>
            <a:prstGeom prst="line">
              <a:avLst/>
            </a:prstGeom>
            <a:ln w="635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等腰三角形 23"/>
            <p:cNvSpPr/>
            <p:nvPr userDrawn="1">
              <p:custDataLst>
                <p:tags r:id="rId15"/>
              </p:custDataLst>
            </p:nvPr>
          </p:nvSpPr>
          <p:spPr>
            <a:xfrm>
              <a:off x="6720840" y="975360"/>
              <a:ext cx="4899660" cy="3187065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等腰三角形 24"/>
            <p:cNvSpPr/>
            <p:nvPr userDrawn="1">
              <p:custDataLst>
                <p:tags r:id="rId16"/>
              </p:custDataLst>
            </p:nvPr>
          </p:nvSpPr>
          <p:spPr>
            <a:xfrm>
              <a:off x="6713583" y="975360"/>
              <a:ext cx="4899660" cy="3187065"/>
            </a:xfrm>
            <a:prstGeom prst="triangle">
              <a:avLst>
                <a:gd name="adj" fmla="val 32263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6" name="等腰三角形 25"/>
            <p:cNvSpPr/>
            <p:nvPr userDrawn="1">
              <p:custDataLst>
                <p:tags r:id="rId17"/>
              </p:custDataLst>
            </p:nvPr>
          </p:nvSpPr>
          <p:spPr>
            <a:xfrm flipV="1">
              <a:off x="6713583" y="4226354"/>
              <a:ext cx="4899660" cy="2019664"/>
            </a:xfrm>
            <a:prstGeom prst="triangle">
              <a:avLst>
                <a:gd name="adj" fmla="val 50303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7" name="等腰三角形 26"/>
            <p:cNvSpPr/>
            <p:nvPr userDrawn="1">
              <p:custDataLst>
                <p:tags r:id="rId18"/>
              </p:custDataLst>
            </p:nvPr>
          </p:nvSpPr>
          <p:spPr>
            <a:xfrm flipV="1">
              <a:off x="6713583" y="4226354"/>
              <a:ext cx="4899660" cy="2019664"/>
            </a:xfrm>
            <a:prstGeom prst="triangle">
              <a:avLst>
                <a:gd name="adj" fmla="val 3226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 txBox="1"/>
          <p:nvPr>
            <p:ph type="title" idx="1" hasCustomPrompt="1"/>
            <p:custDataLst>
              <p:tags r:id="rId22"/>
            </p:custDataLst>
          </p:nvPr>
        </p:nvSpPr>
        <p:spPr>
          <a:xfrm>
            <a:off x="2575385" y="1802977"/>
            <a:ext cx="4908000" cy="2752390"/>
          </a:xfrm>
          <a:noFill/>
          <a:ln>
            <a:noFill/>
          </a:ln>
        </p:spPr>
        <p:txBody>
          <a:bodyPr wrap="square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1" lang="zh-CN" altLang="en-US" sz="56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高端市场营销策划方案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9" name="等腰三角形 8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1" y="1626121"/>
            <a:ext cx="10852237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5469363" y="0"/>
            <a:ext cx="1131456" cy="6858000"/>
            <a:chOff x="5469363" y="0"/>
            <a:chExt cx="1131456" cy="6858000"/>
          </a:xfrm>
        </p:grpSpPr>
        <p:sp>
          <p:nvSpPr>
            <p:cNvPr id="9" name="等腰三角形 8"/>
            <p:cNvSpPr/>
            <p:nvPr userDrawn="1">
              <p:custDataLst>
                <p:tags r:id="rId3"/>
              </p:custDataLst>
            </p:nvPr>
          </p:nvSpPr>
          <p:spPr>
            <a:xfrm rot="10800000">
              <a:off x="5884870" y="1"/>
              <a:ext cx="715949" cy="549759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 rot="10800000" flipH="1">
              <a:off x="5469363" y="0"/>
              <a:ext cx="533768" cy="328613"/>
            </a:xfrm>
            <a:prstGeom prst="triangle">
              <a:avLst>
                <a:gd name="adj" fmla="val 26664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 rot="10800000" flipV="1">
              <a:off x="5884870" y="6308241"/>
              <a:ext cx="715949" cy="549759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rot="10800000" flipH="1" flipV="1">
              <a:off x="5469363" y="6529387"/>
              <a:ext cx="533768" cy="328613"/>
            </a:xfrm>
            <a:prstGeom prst="triangle">
              <a:avLst>
                <a:gd name="adj" fmla="val 26664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 userDrawn="1">
            <p:ph type="ctrTitle" idx="14" hasCustomPrompt="1"/>
            <p:custDataLst>
              <p:tags r:id="rId10"/>
            </p:custDataLst>
          </p:nvPr>
        </p:nvSpPr>
        <p:spPr>
          <a:xfrm>
            <a:off x="4131945" y="2889568"/>
            <a:ext cx="5767705" cy="62674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 userDrawn="1">
            <p:ph type="subTitle" idx="13" hasCustomPrompt="1"/>
            <p:custDataLst>
              <p:tags r:id="rId11"/>
            </p:custDataLst>
          </p:nvPr>
        </p:nvSpPr>
        <p:spPr>
          <a:xfrm>
            <a:off x="4131945" y="3877798"/>
            <a:ext cx="5767705" cy="322962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2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1" name="等腰三角形 10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29" y="1626121"/>
            <a:ext cx="5283243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1626121"/>
            <a:ext cx="5283243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3" name="等腰三角形 12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等腰三角形 14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6" name="等腰三角形 15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1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29" y="1000133"/>
            <a:ext cx="5283243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2023369"/>
            <a:ext cx="52832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49" y="1000133"/>
            <a:ext cx="5283243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49" y="2023369"/>
            <a:ext cx="5283243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4878000" y="0"/>
            <a:ext cx="7314000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grpSp>
        <p:nvGrpSpPr>
          <p:cNvPr id="16" name="组合 15"/>
          <p:cNvGrpSpPr/>
          <p:nvPr userDrawn="1">
            <p:custDataLst>
              <p:tags r:id="rId3"/>
            </p:custDataLst>
          </p:nvPr>
        </p:nvGrpSpPr>
        <p:grpSpPr>
          <a:xfrm>
            <a:off x="1547813" y="3291413"/>
            <a:ext cx="10506073" cy="2951618"/>
            <a:chOff x="1547813" y="2799477"/>
            <a:chExt cx="10506074" cy="3935491"/>
          </a:xfrm>
        </p:grpSpPr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>
              <a:off x="1883061" y="2799477"/>
              <a:ext cx="1549919" cy="1226237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5"/>
              </p:custDataLst>
            </p:nvPr>
          </p:nvSpPr>
          <p:spPr>
            <a:xfrm>
              <a:off x="1547813" y="3060533"/>
              <a:ext cx="1531752" cy="965181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06211" y="6484938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3" name="等腰三角形 12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1649074" y="6525419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1" y="498476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1" name="等腰三角形 10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29" y="498479"/>
            <a:ext cx="10852237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29" y="1626121"/>
            <a:ext cx="5283243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1626121"/>
            <a:ext cx="5283243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0" name="等腰三角形 9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3" name="等腰三角形 12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1626121"/>
            <a:ext cx="950984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1626113"/>
            <a:ext cx="9828101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0" name="等腰三角形 9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3" name="等腰三角形 12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29" y="1626121"/>
            <a:ext cx="10852237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>
            <p:custDataLst>
              <p:tags r:id="rId2"/>
            </p:custDataLst>
          </p:nvPr>
        </p:nvGrpSpPr>
        <p:grpSpPr>
          <a:xfrm>
            <a:off x="81021" y="-6"/>
            <a:ext cx="12110979" cy="6858006"/>
            <a:chOff x="81021" y="-6"/>
            <a:chExt cx="12110979" cy="6858006"/>
          </a:xfrm>
        </p:grpSpPr>
        <p:sp>
          <p:nvSpPr>
            <p:cNvPr id="8" name="任意多边形 5"/>
            <p:cNvSpPr/>
            <p:nvPr userDrawn="1">
              <p:custDataLst>
                <p:tags r:id="rId3"/>
              </p:custDataLst>
            </p:nvPr>
          </p:nvSpPr>
          <p:spPr>
            <a:xfrm>
              <a:off x="774700" y="2057717"/>
              <a:ext cx="1250950" cy="2742565"/>
            </a:xfrm>
            <a:custGeom>
              <a:avLst/>
              <a:gdLst>
                <a:gd name="connisteX0" fmla="*/ 1885950 w 1896110"/>
                <a:gd name="connsiteY0" fmla="*/ 826135 h 4745355"/>
                <a:gd name="connisteX1" fmla="*/ 1885950 w 1896110"/>
                <a:gd name="connsiteY1" fmla="*/ 0 h 4745355"/>
                <a:gd name="connisteX2" fmla="*/ 0 w 1896110"/>
                <a:gd name="connsiteY2" fmla="*/ 0 h 4745355"/>
                <a:gd name="connisteX3" fmla="*/ 0 w 1896110"/>
                <a:gd name="connsiteY3" fmla="*/ 4745355 h 4745355"/>
                <a:gd name="connisteX4" fmla="*/ 1896110 w 1896110"/>
                <a:gd name="connsiteY4" fmla="*/ 4745355 h 4745355"/>
                <a:gd name="connisteX5" fmla="*/ 1896110 w 1896110"/>
                <a:gd name="connsiteY5" fmla="*/ 4003675 h 47453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896110" h="4745355">
                  <a:moveTo>
                    <a:pt x="1885950" y="826135"/>
                  </a:moveTo>
                  <a:lnTo>
                    <a:pt x="1885950" y="0"/>
                  </a:lnTo>
                  <a:lnTo>
                    <a:pt x="0" y="0"/>
                  </a:lnTo>
                  <a:lnTo>
                    <a:pt x="0" y="4745355"/>
                  </a:lnTo>
                  <a:lnTo>
                    <a:pt x="1896110" y="4745355"/>
                  </a:lnTo>
                  <a:lnTo>
                    <a:pt x="1896110" y="4003675"/>
                  </a:lnTo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81021" y="-5"/>
              <a:ext cx="2916822" cy="1296370"/>
            </a:xfrm>
            <a:prstGeom prst="triangle">
              <a:avLst>
                <a:gd name="adj" fmla="val 8163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5"/>
              </p:custDataLst>
            </p:nvPr>
          </p:nvSpPr>
          <p:spPr>
            <a:xfrm rot="10800000">
              <a:off x="81023" y="-6"/>
              <a:ext cx="5694744" cy="1470581"/>
            </a:xfrm>
            <a:prstGeom prst="triangle">
              <a:avLst>
                <a:gd name="adj" fmla="val 66653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81023" y="-4"/>
              <a:ext cx="4949072" cy="1470581"/>
            </a:xfrm>
            <a:prstGeom prst="triangle">
              <a:avLst>
                <a:gd name="adj" fmla="val 6179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13" name="直接连接符 12"/>
            <p:cNvCxnSpPr/>
            <p:nvPr userDrawn="1">
              <p:custDataLst>
                <p:tags r:id="rId7"/>
              </p:custDataLst>
            </p:nvPr>
          </p:nvCxnSpPr>
          <p:spPr>
            <a:xfrm flipH="1">
              <a:off x="2745581" y="5690396"/>
              <a:ext cx="1235076" cy="1136646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>
              <p:custDataLst>
                <p:tags r:id="rId8"/>
              </p:custDataLst>
            </p:nvPr>
          </p:nvCxnSpPr>
          <p:spPr>
            <a:xfrm>
              <a:off x="3981450" y="5690396"/>
              <a:ext cx="1847850" cy="1143567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等腰三角形 14"/>
            <p:cNvSpPr/>
            <p:nvPr userDrawn="1">
              <p:custDataLst>
                <p:tags r:id="rId9"/>
              </p:custDataLst>
            </p:nvPr>
          </p:nvSpPr>
          <p:spPr>
            <a:xfrm>
              <a:off x="3048000" y="5867400"/>
              <a:ext cx="2682240" cy="990600"/>
            </a:xfrm>
            <a:prstGeom prst="triangle">
              <a:avLst>
                <a:gd name="adj" fmla="val 4004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等腰三角形 15"/>
            <p:cNvSpPr/>
            <p:nvPr userDrawn="1">
              <p:custDataLst>
                <p:tags r:id="rId10"/>
              </p:custDataLst>
            </p:nvPr>
          </p:nvSpPr>
          <p:spPr>
            <a:xfrm>
              <a:off x="975359" y="5928360"/>
              <a:ext cx="2773681" cy="929640"/>
            </a:xfrm>
            <a:prstGeom prst="triangle">
              <a:avLst>
                <a:gd name="adj" fmla="val 6181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cxnSp>
          <p:nvCxnSpPr>
            <p:cNvPr id="17" name="直接连接符 16"/>
            <p:cNvCxnSpPr/>
            <p:nvPr userDrawn="1">
              <p:custDataLst>
                <p:tags r:id="rId11"/>
              </p:custDataLst>
            </p:nvPr>
          </p:nvCxnSpPr>
          <p:spPr>
            <a:xfrm flipH="1" flipV="1">
              <a:off x="8577073" y="4187919"/>
              <a:ext cx="2506178" cy="2658525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>
              <p:custDataLst>
                <p:tags r:id="rId12"/>
              </p:custDataLst>
            </p:nvPr>
          </p:nvCxnSpPr>
          <p:spPr>
            <a:xfrm flipV="1">
              <a:off x="11083251" y="5522042"/>
              <a:ext cx="1089699" cy="1326432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>
              <p:custDataLst>
                <p:tags r:id="rId13"/>
              </p:custDataLst>
            </p:nvPr>
          </p:nvCxnSpPr>
          <p:spPr>
            <a:xfrm flipH="1">
              <a:off x="8596123" y="30956"/>
              <a:ext cx="2506178" cy="4157757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>
              <p:custDataLst>
                <p:tags r:id="rId14"/>
              </p:custDataLst>
            </p:nvPr>
          </p:nvCxnSpPr>
          <p:spPr>
            <a:xfrm>
              <a:off x="11102301" y="27781"/>
              <a:ext cx="1089699" cy="2074452"/>
            </a:xfrm>
            <a:prstGeom prst="line">
              <a:avLst/>
            </a:prstGeom>
            <a:ln w="381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>
              <p:custDataLst>
                <p:tags r:id="rId15"/>
              </p:custDataLst>
            </p:nvPr>
          </p:nvCxnSpPr>
          <p:spPr>
            <a:xfrm>
              <a:off x="6707981" y="4192278"/>
              <a:ext cx="5484019" cy="0"/>
            </a:xfrm>
            <a:prstGeom prst="line">
              <a:avLst/>
            </a:prstGeom>
            <a:ln w="635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 userDrawn="1">
              <p:custDataLst>
                <p:tags r:id="rId16"/>
              </p:custDataLst>
            </p:nvPr>
          </p:nvSpPr>
          <p:spPr>
            <a:xfrm>
              <a:off x="6720840" y="975360"/>
              <a:ext cx="4899660" cy="3187065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等腰三角形 22"/>
            <p:cNvSpPr/>
            <p:nvPr userDrawn="1">
              <p:custDataLst>
                <p:tags r:id="rId17"/>
              </p:custDataLst>
            </p:nvPr>
          </p:nvSpPr>
          <p:spPr>
            <a:xfrm>
              <a:off x="6713583" y="975360"/>
              <a:ext cx="4899660" cy="3187065"/>
            </a:xfrm>
            <a:prstGeom prst="triangle">
              <a:avLst>
                <a:gd name="adj" fmla="val 32263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等腰三角形 23"/>
            <p:cNvSpPr/>
            <p:nvPr userDrawn="1">
              <p:custDataLst>
                <p:tags r:id="rId18"/>
              </p:custDataLst>
            </p:nvPr>
          </p:nvSpPr>
          <p:spPr>
            <a:xfrm flipV="1">
              <a:off x="6713583" y="4226354"/>
              <a:ext cx="4899660" cy="2019664"/>
            </a:xfrm>
            <a:prstGeom prst="triangle">
              <a:avLst>
                <a:gd name="adj" fmla="val 50303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等腰三角形 24"/>
            <p:cNvSpPr/>
            <p:nvPr userDrawn="1">
              <p:custDataLst>
                <p:tags r:id="rId19"/>
              </p:custDataLst>
            </p:nvPr>
          </p:nvSpPr>
          <p:spPr>
            <a:xfrm flipV="1">
              <a:off x="6713583" y="4226354"/>
              <a:ext cx="4899660" cy="2019664"/>
            </a:xfrm>
            <a:prstGeom prst="triangle">
              <a:avLst>
                <a:gd name="adj" fmla="val 3226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23"/>
            </p:custDataLst>
          </p:nvPr>
        </p:nvSpPr>
        <p:spPr>
          <a:xfrm>
            <a:off x="1304291" y="3951644"/>
            <a:ext cx="4359911" cy="379334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342900" marR="0" indent="-3429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5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24"/>
            </p:custDataLst>
          </p:nvPr>
        </p:nvSpPr>
        <p:spPr>
          <a:xfrm>
            <a:off x="1215391" y="2709068"/>
            <a:ext cx="4359911" cy="879158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9" name="等腰三角形 8"/>
            <p:cNvSpPr/>
            <p:nvPr userDrawn="1">
              <p:custDataLst>
                <p:tags r:id="rId3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 userDrawn="1">
              <p:custDataLst>
                <p:tags r:id="rId4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1" y="498476"/>
            <a:ext cx="10852237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5" name="等腰三角形 14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339650"/>
            <a:ext cx="96264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594250"/>
            <a:ext cx="962660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1624103" y="138331"/>
            <a:ext cx="412699" cy="201335"/>
            <a:chOff x="152827" y="104775"/>
            <a:chExt cx="412698" cy="268446"/>
          </a:xfrm>
        </p:grpSpPr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880650"/>
            <a:ext cx="396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2275650"/>
            <a:ext cx="39564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1405930"/>
            <a:ext cx="648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3" name="等腰三角形 12"/>
            <p:cNvSpPr/>
            <p:nvPr userDrawn="1">
              <p:custDataLst>
                <p:tags r:id="rId4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5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等腰三角形 14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6" name="等腰三角形 15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859500"/>
            <a:ext cx="109764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763100"/>
            <a:ext cx="10975975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3236850"/>
            <a:ext cx="109656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>
            <a:off x="152827" y="138331"/>
            <a:ext cx="11901060" cy="201335"/>
            <a:chOff x="152827" y="104775"/>
            <a:chExt cx="11901060" cy="268446"/>
          </a:xfrm>
        </p:grpSpPr>
        <p:sp>
          <p:nvSpPr>
            <p:cNvPr id="13" name="等腰三角形 12"/>
            <p:cNvSpPr/>
            <p:nvPr userDrawn="1">
              <p:custDataLst>
                <p:tags r:id="rId4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5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等腰三角形 14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6" name="等腰三角形 15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740250"/>
            <a:ext cx="109764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2082600"/>
            <a:ext cx="109908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306850"/>
            <a:ext cx="110016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33780" y="6508810"/>
            <a:ext cx="11903288" cy="201335"/>
            <a:chOff x="133780" y="6475254"/>
            <a:chExt cx="11903288" cy="268446"/>
          </a:xfrm>
        </p:grpSpPr>
        <p:sp>
          <p:nvSpPr>
            <p:cNvPr id="16" name="等腰三角形 15"/>
            <p:cNvSpPr/>
            <p:nvPr userDrawn="1">
              <p:custDataLst>
                <p:tags r:id="rId4"/>
              </p:custDataLst>
            </p:nvPr>
          </p:nvSpPr>
          <p:spPr>
            <a:xfrm>
              <a:off x="11697762" y="6475254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等腰三角形 16"/>
            <p:cNvSpPr/>
            <p:nvPr userDrawn="1">
              <p:custDataLst>
                <p:tags r:id="rId5"/>
              </p:custDataLst>
            </p:nvPr>
          </p:nvSpPr>
          <p:spPr>
            <a:xfrm>
              <a:off x="11624370" y="6532404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等腰三角形 17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33780" y="6486209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9" name="等腰三角形 18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76643" y="6526690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92846"/>
            <a:ext cx="110376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2025000"/>
            <a:ext cx="53424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2025000"/>
            <a:ext cx="53676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914450"/>
            <a:ext cx="53424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910850"/>
            <a:ext cx="53676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2518"/>
            <a:ext cx="12192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17" name="组合 16"/>
          <p:cNvGrpSpPr/>
          <p:nvPr userDrawn="1">
            <p:custDataLst>
              <p:tags r:id="rId3"/>
            </p:custDataLst>
          </p:nvPr>
        </p:nvGrpSpPr>
        <p:grpSpPr>
          <a:xfrm>
            <a:off x="300037" y="6070401"/>
            <a:ext cx="11551293" cy="460772"/>
            <a:chOff x="300038" y="5993606"/>
            <a:chExt cx="11551293" cy="614362"/>
          </a:xfrm>
        </p:grpSpPr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11074800" y="5993606"/>
              <a:ext cx="776531" cy="614362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>
              <a:off x="10906836" y="6124399"/>
              <a:ext cx="767429" cy="483569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等腰三角形 13"/>
            <p:cNvSpPr/>
            <p:nvPr userDrawn="1">
              <p:custDataLst>
                <p:tags r:id="rId6"/>
              </p:custDataLst>
            </p:nvPr>
          </p:nvSpPr>
          <p:spPr>
            <a:xfrm flipH="1">
              <a:off x="300038" y="6024147"/>
              <a:ext cx="1021556" cy="570546"/>
            </a:xfrm>
            <a:prstGeom prst="triangle">
              <a:avLst>
                <a:gd name="adj" fmla="val 7382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  <p:sp>
          <p:nvSpPr>
            <p:cNvPr id="15" name="等腰三角形 14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397847" y="6116521"/>
              <a:ext cx="809631" cy="445568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637550"/>
            <a:ext cx="9144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89433"/>
            <a:ext cx="396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89433"/>
            <a:ext cx="270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4069800"/>
            <a:ext cx="9144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39.xml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355.xml"/><Relationship Id="rId23" Type="http://schemas.openxmlformats.org/officeDocument/2006/relationships/tags" Target="../tags/tag354.xml"/><Relationship Id="rId22" Type="http://schemas.openxmlformats.org/officeDocument/2006/relationships/tags" Target="../tags/tag353.xml"/><Relationship Id="rId21" Type="http://schemas.openxmlformats.org/officeDocument/2006/relationships/tags" Target="../tags/tag352.xml"/><Relationship Id="rId20" Type="http://schemas.openxmlformats.org/officeDocument/2006/relationships/tags" Target="../tags/tag351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350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3" y="1189673"/>
            <a:ext cx="10852237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3" y="1578299"/>
            <a:ext cx="10852237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3" y="5619625"/>
            <a:ext cx="270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5619625"/>
            <a:ext cx="396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5619625"/>
            <a:ext cx="270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3" y="1189673"/>
            <a:ext cx="10852237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3" y="1578299"/>
            <a:ext cx="10852237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3" y="5619625"/>
            <a:ext cx="270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5619625"/>
            <a:ext cx="396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5619625"/>
            <a:ext cx="270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8" Type="http://schemas.openxmlformats.org/officeDocument/2006/relationships/slideLayout" Target="../slideLayouts/slideLayout36.xml"/><Relationship Id="rId17" Type="http://schemas.openxmlformats.org/officeDocument/2006/relationships/tags" Target="../tags/tag371.xml"/><Relationship Id="rId16" Type="http://schemas.openxmlformats.org/officeDocument/2006/relationships/tags" Target="../tags/tag370.xml"/><Relationship Id="rId15" Type="http://schemas.openxmlformats.org/officeDocument/2006/relationships/image" Target="../media/image6.jpeg"/><Relationship Id="rId14" Type="http://schemas.openxmlformats.org/officeDocument/2006/relationships/tags" Target="../tags/tag369.xml"/><Relationship Id="rId13" Type="http://schemas.openxmlformats.org/officeDocument/2006/relationships/tags" Target="../tags/tag368.xml"/><Relationship Id="rId12" Type="http://schemas.openxmlformats.org/officeDocument/2006/relationships/tags" Target="../tags/tag367.xml"/><Relationship Id="rId11" Type="http://schemas.openxmlformats.org/officeDocument/2006/relationships/tags" Target="../tags/tag366.xml"/><Relationship Id="rId10" Type="http://schemas.openxmlformats.org/officeDocument/2006/relationships/tags" Target="../tags/tag365.xml"/><Relationship Id="rId1" Type="http://schemas.openxmlformats.org/officeDocument/2006/relationships/tags" Target="../tags/tag3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7.png"/><Relationship Id="rId1" Type="http://schemas.openxmlformats.org/officeDocument/2006/relationships/tags" Target="../tags/tag41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798.xml"/><Relationship Id="rId6" Type="http://schemas.openxmlformats.org/officeDocument/2006/relationships/tags" Target="../tags/tag797.xml"/><Relationship Id="rId5" Type="http://schemas.openxmlformats.org/officeDocument/2006/relationships/tags" Target="../tags/tag796.xml"/><Relationship Id="rId4" Type="http://schemas.openxmlformats.org/officeDocument/2006/relationships/image" Target="../media/image144.png"/><Relationship Id="rId3" Type="http://schemas.openxmlformats.org/officeDocument/2006/relationships/tags" Target="../tags/tag795.xml"/><Relationship Id="rId2" Type="http://schemas.openxmlformats.org/officeDocument/2006/relationships/image" Target="../media/image143.png"/><Relationship Id="rId1" Type="http://schemas.openxmlformats.org/officeDocument/2006/relationships/tags" Target="../tags/tag794.xml"/></Relationships>
</file>

<file path=ppt/slides/_rels/slide10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802.xml"/><Relationship Id="rId7" Type="http://schemas.openxmlformats.org/officeDocument/2006/relationships/tags" Target="../tags/tag801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800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" Type="http://schemas.openxmlformats.org/officeDocument/2006/relationships/tags" Target="../tags/tag799.xml"/></Relationships>
</file>

<file path=ppt/slides/_rels/slide102.xml.rels><?xml version="1.0" encoding="UTF-8" standalone="yes"?>
<Relationships xmlns="http://schemas.openxmlformats.org/package/2006/relationships"><Relationship Id="rId9" Type="http://schemas.openxmlformats.org/officeDocument/2006/relationships/tags" Target="../tags/tag809.xml"/><Relationship Id="rId8" Type="http://schemas.openxmlformats.org/officeDocument/2006/relationships/tags" Target="../tags/tag808.xml"/><Relationship Id="rId7" Type="http://schemas.openxmlformats.org/officeDocument/2006/relationships/tags" Target="../tags/tag807.xml"/><Relationship Id="rId6" Type="http://schemas.openxmlformats.org/officeDocument/2006/relationships/tags" Target="../tags/tag806.xml"/><Relationship Id="rId5" Type="http://schemas.openxmlformats.org/officeDocument/2006/relationships/tags" Target="../tags/tag805.xml"/><Relationship Id="rId4" Type="http://schemas.openxmlformats.org/officeDocument/2006/relationships/image" Target="../media/image97.png"/><Relationship Id="rId3" Type="http://schemas.openxmlformats.org/officeDocument/2006/relationships/tags" Target="../tags/tag804.xml"/><Relationship Id="rId2" Type="http://schemas.openxmlformats.org/officeDocument/2006/relationships/image" Target="../media/image96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810.xml"/><Relationship Id="rId1" Type="http://schemas.openxmlformats.org/officeDocument/2006/relationships/tags" Target="../tags/tag803.xml"/></Relationships>
</file>

<file path=ppt/slides/_rels/slide103.xml.rels><?xml version="1.0" encoding="UTF-8" standalone="yes"?>
<Relationships xmlns="http://schemas.openxmlformats.org/package/2006/relationships"><Relationship Id="rId9" Type="http://schemas.openxmlformats.org/officeDocument/2006/relationships/tags" Target="../tags/tag815.xml"/><Relationship Id="rId8" Type="http://schemas.openxmlformats.org/officeDocument/2006/relationships/tags" Target="../tags/tag814.xml"/><Relationship Id="rId7" Type="http://schemas.openxmlformats.org/officeDocument/2006/relationships/tags" Target="../tags/tag813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812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817.xml"/><Relationship Id="rId12" Type="http://schemas.openxmlformats.org/officeDocument/2006/relationships/image" Target="../media/image146.png"/><Relationship Id="rId11" Type="http://schemas.openxmlformats.org/officeDocument/2006/relationships/tags" Target="../tags/tag816.xml"/><Relationship Id="rId10" Type="http://schemas.openxmlformats.org/officeDocument/2006/relationships/image" Target="../media/image145.png"/><Relationship Id="rId1" Type="http://schemas.openxmlformats.org/officeDocument/2006/relationships/tags" Target="../tags/tag811.xml"/></Relationships>
</file>

<file path=ppt/slides/_rels/slide10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7.png"/><Relationship Id="rId8" Type="http://schemas.openxmlformats.org/officeDocument/2006/relationships/tags" Target="../tags/tag821.xml"/><Relationship Id="rId7" Type="http://schemas.openxmlformats.org/officeDocument/2006/relationships/tags" Target="../tags/tag820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819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824.xml"/><Relationship Id="rId12" Type="http://schemas.openxmlformats.org/officeDocument/2006/relationships/tags" Target="../tags/tag823.xml"/><Relationship Id="rId11" Type="http://schemas.openxmlformats.org/officeDocument/2006/relationships/image" Target="../media/image148.png"/><Relationship Id="rId10" Type="http://schemas.openxmlformats.org/officeDocument/2006/relationships/tags" Target="../tags/tag822.xml"/><Relationship Id="rId1" Type="http://schemas.openxmlformats.org/officeDocument/2006/relationships/tags" Target="../tags/tag818.xml"/></Relationships>
</file>

<file path=ppt/slides/_rels/slide105.xml.rels><?xml version="1.0" encoding="UTF-8" standalone="yes"?>
<Relationships xmlns="http://schemas.openxmlformats.org/package/2006/relationships"><Relationship Id="rId9" Type="http://schemas.openxmlformats.org/officeDocument/2006/relationships/tags" Target="../tags/tag828.xml"/><Relationship Id="rId8" Type="http://schemas.openxmlformats.org/officeDocument/2006/relationships/image" Target="../media/image149.jpeg"/><Relationship Id="rId7" Type="http://schemas.openxmlformats.org/officeDocument/2006/relationships/tags" Target="../tags/tag827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826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825.xml"/></Relationships>
</file>

<file path=ppt/slides/_rels/slide10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1.png"/><Relationship Id="rId8" Type="http://schemas.openxmlformats.org/officeDocument/2006/relationships/tags" Target="../tags/tag833.xml"/><Relationship Id="rId7" Type="http://schemas.openxmlformats.org/officeDocument/2006/relationships/image" Target="../media/image150.png"/><Relationship Id="rId6" Type="http://schemas.openxmlformats.org/officeDocument/2006/relationships/tags" Target="../tags/tag832.xml"/><Relationship Id="rId5" Type="http://schemas.openxmlformats.org/officeDocument/2006/relationships/image" Target="file:///C:\Users\1V994W2\PycharmProjects\PPT_Background_Generation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31.xml"/><Relationship Id="rId2" Type="http://schemas.openxmlformats.org/officeDocument/2006/relationships/tags" Target="../tags/tag830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836.xml"/><Relationship Id="rId12" Type="http://schemas.openxmlformats.org/officeDocument/2006/relationships/image" Target="../media/image152.png"/><Relationship Id="rId11" Type="http://schemas.openxmlformats.org/officeDocument/2006/relationships/tags" Target="../tags/tag835.xml"/><Relationship Id="rId10" Type="http://schemas.openxmlformats.org/officeDocument/2006/relationships/tags" Target="../tags/tag834.xml"/><Relationship Id="rId1" Type="http://schemas.openxmlformats.org/officeDocument/2006/relationships/tags" Target="../tags/tag8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3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3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4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8.png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19.xml"/><Relationship Id="rId8" Type="http://schemas.openxmlformats.org/officeDocument/2006/relationships/tags" Target="../tags/tag418.xml"/><Relationship Id="rId7" Type="http://schemas.openxmlformats.org/officeDocument/2006/relationships/tags" Target="../tags/tag417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416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41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420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26.xml"/><Relationship Id="rId7" Type="http://schemas.openxmlformats.org/officeDocument/2006/relationships/tags" Target="../tags/tag425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image" Target="../media/image21.png"/><Relationship Id="rId3" Type="http://schemas.openxmlformats.org/officeDocument/2006/relationships/tags" Target="../tags/tag422.xml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18.xml"/><Relationship Id="rId10" Type="http://schemas.openxmlformats.org/officeDocument/2006/relationships/image" Target="file:///C:\Users\1V994W2\PycharmProjects\PPT_Background_Generation/pic_temp/1_pic_quater_left_down.png" TargetMode="External"/><Relationship Id="rId1" Type="http://schemas.openxmlformats.org/officeDocument/2006/relationships/tags" Target="../tags/tag4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image" Target="../media/image26.png"/><Relationship Id="rId7" Type="http://schemas.openxmlformats.org/officeDocument/2006/relationships/tags" Target="../tags/tag430.xml"/><Relationship Id="rId6" Type="http://schemas.openxmlformats.org/officeDocument/2006/relationships/image" Target="../media/image25.png"/><Relationship Id="rId5" Type="http://schemas.openxmlformats.org/officeDocument/2006/relationships/tags" Target="../tags/tag429.xml"/><Relationship Id="rId4" Type="http://schemas.openxmlformats.org/officeDocument/2006/relationships/image" Target="../media/image24.png"/><Relationship Id="rId3" Type="http://schemas.openxmlformats.org/officeDocument/2006/relationships/tags" Target="../tags/tag428.xml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435.xml"/><Relationship Id="rId14" Type="http://schemas.openxmlformats.org/officeDocument/2006/relationships/tags" Target="../tags/tag434.xml"/><Relationship Id="rId13" Type="http://schemas.openxmlformats.org/officeDocument/2006/relationships/tags" Target="../tags/tag433.xml"/><Relationship Id="rId12" Type="http://schemas.openxmlformats.org/officeDocument/2006/relationships/image" Target="file:///C:\Users\1V994W2\PycharmProjects\PPT_Background_Generation/pic_temp/1_pic_quater_left_down.png" TargetMode="External"/><Relationship Id="rId11" Type="http://schemas.openxmlformats.org/officeDocument/2006/relationships/image" Target="../media/image3.png"/><Relationship Id="rId10" Type="http://schemas.openxmlformats.org/officeDocument/2006/relationships/tags" Target="../tags/tag432.xml"/><Relationship Id="rId1" Type="http://schemas.openxmlformats.org/officeDocument/2006/relationships/tags" Target="../tags/tag427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tags" Target="../tags/tag437.xml"/><Relationship Id="rId3" Type="http://schemas.openxmlformats.org/officeDocument/2006/relationships/image" Target="file:///C:\Users\1V994W2\PycharmProjects\PPT_Background_Generation/pic_temp/1_pic_quater_left_down.png" TargetMode="External"/><Relationship Id="rId2" Type="http://schemas.openxmlformats.org/officeDocument/2006/relationships/image" Target="../media/image3.png"/><Relationship Id="rId1" Type="http://schemas.openxmlformats.org/officeDocument/2006/relationships/tags" Target="../tags/tag43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45.xml"/><Relationship Id="rId8" Type="http://schemas.openxmlformats.org/officeDocument/2006/relationships/tags" Target="../tags/tag444.xml"/><Relationship Id="rId7" Type="http://schemas.openxmlformats.org/officeDocument/2006/relationships/tags" Target="../tags/tag443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4" Type="http://schemas.openxmlformats.org/officeDocument/2006/relationships/tags" Target="../tags/tag440.xml"/><Relationship Id="rId3" Type="http://schemas.openxmlformats.org/officeDocument/2006/relationships/image" Target="../media/image28.png"/><Relationship Id="rId2" Type="http://schemas.openxmlformats.org/officeDocument/2006/relationships/tags" Target="../tags/tag439.xml"/><Relationship Id="rId12" Type="http://schemas.openxmlformats.org/officeDocument/2006/relationships/slideLayout" Target="../slideLayouts/slideLayout18.xml"/><Relationship Id="rId11" Type="http://schemas.openxmlformats.org/officeDocument/2006/relationships/image" Target="file:///C:\Users\1V994W2\PycharmProjects\PPT_Background_Generation/pic_temp/1_pic_quater_left_down.png" TargetMode="External"/><Relationship Id="rId10" Type="http://schemas.openxmlformats.org/officeDocument/2006/relationships/image" Target="../media/image3.png"/><Relationship Id="rId1" Type="http://schemas.openxmlformats.org/officeDocument/2006/relationships/tags" Target="../tags/tag4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image" Target="../media/image29.png"/><Relationship Id="rId1" Type="http://schemas.openxmlformats.org/officeDocument/2006/relationships/tags" Target="../tags/tag44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image" Target="../media/image31.png"/><Relationship Id="rId3" Type="http://schemas.openxmlformats.org/officeDocument/2006/relationships/tags" Target="../tags/tag453.xml"/><Relationship Id="rId2" Type="http://schemas.openxmlformats.org/officeDocument/2006/relationships/image" Target="../media/image30.png"/><Relationship Id="rId1" Type="http://schemas.openxmlformats.org/officeDocument/2006/relationships/tags" Target="../tags/tag45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image" Target="../media/image33.png"/><Relationship Id="rId3" Type="http://schemas.openxmlformats.org/officeDocument/2006/relationships/tags" Target="../tags/tag457.xml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18.xml"/><Relationship Id="rId12" Type="http://schemas.openxmlformats.org/officeDocument/2006/relationships/image" Target="file:///C:\Users\1V994W2\PycharmProjects\PPT_Background_Generation/pic_temp/1_pic_quater_left_down.png" TargetMode="External"/><Relationship Id="rId11" Type="http://schemas.openxmlformats.org/officeDocument/2006/relationships/image" Target="../media/image3.png"/><Relationship Id="rId10" Type="http://schemas.openxmlformats.org/officeDocument/2006/relationships/tags" Target="../tags/tag463.xml"/><Relationship Id="rId1" Type="http://schemas.openxmlformats.org/officeDocument/2006/relationships/tags" Target="../tags/tag4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64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65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66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67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72.xml"/><Relationship Id="rId8" Type="http://schemas.openxmlformats.org/officeDocument/2006/relationships/tags" Target="../tags/tag471.xml"/><Relationship Id="rId7" Type="http://schemas.openxmlformats.org/officeDocument/2006/relationships/tags" Target="../tags/tag470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469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46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image" Target="../media/image10.png"/><Relationship Id="rId7" Type="http://schemas.openxmlformats.org/officeDocument/2006/relationships/tags" Target="../tags/tag377.xml"/><Relationship Id="rId6" Type="http://schemas.openxmlformats.org/officeDocument/2006/relationships/image" Target="../media/image9.png"/><Relationship Id="rId5" Type="http://schemas.openxmlformats.org/officeDocument/2006/relationships/tags" Target="../tags/tag376.xml"/><Relationship Id="rId4" Type="http://schemas.openxmlformats.org/officeDocument/2006/relationships/image" Target="../media/image8.png"/><Relationship Id="rId3" Type="http://schemas.openxmlformats.org/officeDocument/2006/relationships/tags" Target="../tags/tag375.xml"/><Relationship Id="rId2" Type="http://schemas.openxmlformats.org/officeDocument/2006/relationships/image" Target="../media/image7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81.xml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image" Target="../media/image11.png"/><Relationship Id="rId1" Type="http://schemas.openxmlformats.org/officeDocument/2006/relationships/tags" Target="../tags/tag374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file:///C:\Users\1V994W2\PycharmProjects\PPT_Background_Generation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4.png"/><Relationship Id="rId2" Type="http://schemas.openxmlformats.org/officeDocument/2006/relationships/tags" Target="../tags/tag476.xml"/><Relationship Id="rId1" Type="http://schemas.openxmlformats.org/officeDocument/2006/relationships/tags" Target="../tags/tag475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79.xml"/><Relationship Id="rId4" Type="http://schemas.openxmlformats.org/officeDocument/2006/relationships/image" Target="../media/image46.png"/><Relationship Id="rId3" Type="http://schemas.openxmlformats.org/officeDocument/2006/relationships/tags" Target="../tags/tag478.xml"/><Relationship Id="rId2" Type="http://schemas.openxmlformats.org/officeDocument/2006/relationships/image" Target="../media/image45.png"/><Relationship Id="rId1" Type="http://schemas.openxmlformats.org/officeDocument/2006/relationships/tags" Target="../tags/tag47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81.xml"/><Relationship Id="rId2" Type="http://schemas.openxmlformats.org/officeDocument/2006/relationships/tags" Target="../tags/tag480.xml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482.xml"/><Relationship Id="rId1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85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88.xml"/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96.xml"/><Relationship Id="rId8" Type="http://schemas.openxmlformats.org/officeDocument/2006/relationships/tags" Target="../tags/tag495.xml"/><Relationship Id="rId7" Type="http://schemas.openxmlformats.org/officeDocument/2006/relationships/tags" Target="../tags/tag494.xml"/><Relationship Id="rId6" Type="http://schemas.openxmlformats.org/officeDocument/2006/relationships/tags" Target="../tags/tag493.xml"/><Relationship Id="rId5" Type="http://schemas.openxmlformats.org/officeDocument/2006/relationships/image" Target="../media/image54.png"/><Relationship Id="rId4" Type="http://schemas.openxmlformats.org/officeDocument/2006/relationships/tags" Target="../tags/tag492.xml"/><Relationship Id="rId3" Type="http://schemas.openxmlformats.org/officeDocument/2006/relationships/image" Target="../media/image53.png"/><Relationship Id="rId2" Type="http://schemas.openxmlformats.org/officeDocument/2006/relationships/tags" Target="../tags/tag491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502.xml"/><Relationship Id="rId7" Type="http://schemas.openxmlformats.org/officeDocument/2006/relationships/tags" Target="../tags/tag501.xml"/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3" Type="http://schemas.openxmlformats.org/officeDocument/2006/relationships/image" Target="../media/image56.png"/><Relationship Id="rId2" Type="http://schemas.openxmlformats.org/officeDocument/2006/relationships/tags" Target="../tags/tag497.xml"/><Relationship Id="rId1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15.png"/><Relationship Id="rId7" Type="http://schemas.openxmlformats.org/officeDocument/2006/relationships/tags" Target="../tags/tag385.xml"/><Relationship Id="rId6" Type="http://schemas.openxmlformats.org/officeDocument/2006/relationships/image" Target="../media/image14.png"/><Relationship Id="rId5" Type="http://schemas.openxmlformats.org/officeDocument/2006/relationships/tags" Target="../tags/tag384.xml"/><Relationship Id="rId4" Type="http://schemas.openxmlformats.org/officeDocument/2006/relationships/image" Target="../media/image13.png"/><Relationship Id="rId3" Type="http://schemas.openxmlformats.org/officeDocument/2006/relationships/tags" Target="../tags/tag38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87.xml"/><Relationship Id="rId10" Type="http://schemas.openxmlformats.org/officeDocument/2006/relationships/image" Target="../media/image16.png"/><Relationship Id="rId1" Type="http://schemas.openxmlformats.org/officeDocument/2006/relationships/tags" Target="../tags/tag382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05.xml"/><Relationship Id="rId3" Type="http://schemas.openxmlformats.org/officeDocument/2006/relationships/tags" Target="../tags/tag504.xml"/><Relationship Id="rId2" Type="http://schemas.openxmlformats.org/officeDocument/2006/relationships/tags" Target="../tags/tag503.xml"/><Relationship Id="rId1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06.xml"/><Relationship Id="rId1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07.xml"/><Relationship Id="rId1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" Type="http://schemas.openxmlformats.org/officeDocument/2006/relationships/tags" Target="../tags/tag5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1" Type="http://schemas.openxmlformats.org/officeDocument/2006/relationships/tags" Target="../tags/tag51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516.xml"/><Relationship Id="rId8" Type="http://schemas.openxmlformats.org/officeDocument/2006/relationships/tags" Target="../tags/tag515.xml"/><Relationship Id="rId7" Type="http://schemas.openxmlformats.org/officeDocument/2006/relationships/tags" Target="../tags/tag514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513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12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519.xml"/><Relationship Id="rId5" Type="http://schemas.openxmlformats.org/officeDocument/2006/relationships/image" Target="file:///C:\Users\1V994W2\PycharmProjects\PPT_Background_Generation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518.xml"/><Relationship Id="rId2" Type="http://schemas.openxmlformats.org/officeDocument/2006/relationships/image" Target="../media/image61.png"/><Relationship Id="rId1" Type="http://schemas.openxmlformats.org/officeDocument/2006/relationships/tags" Target="../tags/tag517.xml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image" Target="../media/image63.png"/><Relationship Id="rId3" Type="http://schemas.openxmlformats.org/officeDocument/2006/relationships/tags" Target="../tags/tag521.xml"/><Relationship Id="rId2" Type="http://schemas.openxmlformats.org/officeDocument/2006/relationships/image" Target="../media/image62.png"/><Relationship Id="rId1" Type="http://schemas.openxmlformats.org/officeDocument/2006/relationships/tags" Target="../tags/tag520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528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525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24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533.xml"/><Relationship Id="rId8" Type="http://schemas.openxmlformats.org/officeDocument/2006/relationships/tags" Target="../tags/tag532.xml"/><Relationship Id="rId7" Type="http://schemas.openxmlformats.org/officeDocument/2006/relationships/tags" Target="../tags/tag531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530.xml"/><Relationship Id="rId3" Type="http://schemas.openxmlformats.org/officeDocument/2006/relationships/image" Target="file:///C:\Users\1V994W2\PycharmProjects\PPT_Background_Generation/pic_temp/0_pic_quater_right_down.png" TargetMode="External"/><Relationship Id="rId22" Type="http://schemas.openxmlformats.org/officeDocument/2006/relationships/vmlDrawing" Target="../drawings/vmlDrawing1.v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539.xml"/><Relationship Id="rId2" Type="http://schemas.openxmlformats.org/officeDocument/2006/relationships/image" Target="../media/image2.png"/><Relationship Id="rId19" Type="http://schemas.openxmlformats.org/officeDocument/2006/relationships/tags" Target="../tags/tag538.xml"/><Relationship Id="rId18" Type="http://schemas.openxmlformats.org/officeDocument/2006/relationships/image" Target="../media/image67.png"/><Relationship Id="rId17" Type="http://schemas.openxmlformats.org/officeDocument/2006/relationships/tags" Target="../tags/tag537.xml"/><Relationship Id="rId16" Type="http://schemas.openxmlformats.org/officeDocument/2006/relationships/tags" Target="../tags/tag536.xml"/><Relationship Id="rId15" Type="http://schemas.openxmlformats.org/officeDocument/2006/relationships/image" Target="../media/image66.wmf"/><Relationship Id="rId14" Type="http://schemas.openxmlformats.org/officeDocument/2006/relationships/oleObject" Target="../embeddings/oleObject1.bin"/><Relationship Id="rId13" Type="http://schemas.openxmlformats.org/officeDocument/2006/relationships/tags" Target="../tags/tag535.xml"/><Relationship Id="rId12" Type="http://schemas.openxmlformats.org/officeDocument/2006/relationships/image" Target="../media/image65.png"/><Relationship Id="rId11" Type="http://schemas.openxmlformats.org/officeDocument/2006/relationships/tags" Target="../tags/tag534.xml"/><Relationship Id="rId10" Type="http://schemas.openxmlformats.org/officeDocument/2006/relationships/image" Target="../media/image64.png"/><Relationship Id="rId1" Type="http://schemas.openxmlformats.org/officeDocument/2006/relationships/tags" Target="../tags/tag5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89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88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image" Target="../media/image69.png"/><Relationship Id="rId3" Type="http://schemas.openxmlformats.org/officeDocument/2006/relationships/tags" Target="../tags/tag541.xml"/><Relationship Id="rId2" Type="http://schemas.openxmlformats.org/officeDocument/2006/relationships/image" Target="../media/image68.png"/><Relationship Id="rId12" Type="http://schemas.openxmlformats.org/officeDocument/2006/relationships/slideLayout" Target="../slideLayouts/slideLayout18.xml"/><Relationship Id="rId11" Type="http://schemas.openxmlformats.org/officeDocument/2006/relationships/image" Target="file:///C:\Users\1V994W2\PycharmProjects\PPT_Background_Generation/pic_temp/1_pic_quater_left_down.png" TargetMode="External"/><Relationship Id="rId10" Type="http://schemas.openxmlformats.org/officeDocument/2006/relationships/image" Target="../media/image3.png"/><Relationship Id="rId1" Type="http://schemas.openxmlformats.org/officeDocument/2006/relationships/tags" Target="../tags/tag540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551.xml"/><Relationship Id="rId6" Type="http://schemas.openxmlformats.org/officeDocument/2006/relationships/tags" Target="../tags/tag550.xml"/><Relationship Id="rId5" Type="http://schemas.openxmlformats.org/officeDocument/2006/relationships/tags" Target="../tags/tag549.xml"/><Relationship Id="rId4" Type="http://schemas.openxmlformats.org/officeDocument/2006/relationships/image" Target="../media/image71.png"/><Relationship Id="rId3" Type="http://schemas.openxmlformats.org/officeDocument/2006/relationships/tags" Target="../tags/tag548.xml"/><Relationship Id="rId2" Type="http://schemas.openxmlformats.org/officeDocument/2006/relationships/image" Target="../media/image70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552.xml"/><Relationship Id="rId1" Type="http://schemas.openxmlformats.org/officeDocument/2006/relationships/tags" Target="../tags/tag54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image" Target="../media/image73.png"/><Relationship Id="rId3" Type="http://schemas.openxmlformats.org/officeDocument/2006/relationships/tags" Target="../tags/tag554.xml"/><Relationship Id="rId2" Type="http://schemas.openxmlformats.org/officeDocument/2006/relationships/image" Target="../media/image72.png"/><Relationship Id="rId1" Type="http://schemas.openxmlformats.org/officeDocument/2006/relationships/tags" Target="../tags/tag553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562.xml"/><Relationship Id="rId7" Type="http://schemas.openxmlformats.org/officeDocument/2006/relationships/tags" Target="../tags/tag561.xml"/><Relationship Id="rId6" Type="http://schemas.openxmlformats.org/officeDocument/2006/relationships/image" Target="../media/image74.png"/><Relationship Id="rId5" Type="http://schemas.openxmlformats.org/officeDocument/2006/relationships/tags" Target="../tags/tag560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59.xml"/><Relationship Id="rId1" Type="http://schemas.openxmlformats.org/officeDocument/2006/relationships/tags" Target="../tags/tag55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567.xml"/><Relationship Id="rId6" Type="http://schemas.openxmlformats.org/officeDocument/2006/relationships/tags" Target="../tags/tag566.xml"/><Relationship Id="rId5" Type="http://schemas.openxmlformats.org/officeDocument/2006/relationships/tags" Target="../tags/tag565.xml"/><Relationship Id="rId4" Type="http://schemas.openxmlformats.org/officeDocument/2006/relationships/image" Target="../media/image76.png"/><Relationship Id="rId3" Type="http://schemas.openxmlformats.org/officeDocument/2006/relationships/tags" Target="../tags/tag564.xml"/><Relationship Id="rId2" Type="http://schemas.openxmlformats.org/officeDocument/2006/relationships/image" Target="../media/image75.png"/><Relationship Id="rId1" Type="http://schemas.openxmlformats.org/officeDocument/2006/relationships/tags" Target="../tags/tag563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573.xml"/><Relationship Id="rId8" Type="http://schemas.openxmlformats.org/officeDocument/2006/relationships/tags" Target="../tags/tag572.xml"/><Relationship Id="rId7" Type="http://schemas.openxmlformats.org/officeDocument/2006/relationships/tags" Target="../tags/tag571.xml"/><Relationship Id="rId6" Type="http://schemas.openxmlformats.org/officeDocument/2006/relationships/image" Target="../media/image77.png"/><Relationship Id="rId5" Type="http://schemas.openxmlformats.org/officeDocument/2006/relationships/tags" Target="../tags/tag570.xml"/><Relationship Id="rId4" Type="http://schemas.openxmlformats.org/officeDocument/2006/relationships/image" Target="../media/image66.wmf"/><Relationship Id="rId3" Type="http://schemas.openxmlformats.org/officeDocument/2006/relationships/oleObject" Target="../embeddings/oleObject2.bin"/><Relationship Id="rId2" Type="http://schemas.openxmlformats.org/officeDocument/2006/relationships/tags" Target="../tags/tag569.xml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68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74.xml"/><Relationship Id="rId1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579.xml"/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576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75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tags" Target="../tags/tag583.xml"/><Relationship Id="rId7" Type="http://schemas.openxmlformats.org/officeDocument/2006/relationships/image" Target="../media/image80.png"/><Relationship Id="rId6" Type="http://schemas.openxmlformats.org/officeDocument/2006/relationships/tags" Target="../tags/tag582.xml"/><Relationship Id="rId5" Type="http://schemas.openxmlformats.org/officeDocument/2006/relationships/image" Target="../media/image79.png"/><Relationship Id="rId4" Type="http://schemas.openxmlformats.org/officeDocument/2006/relationships/tags" Target="../tags/tag581.xml"/><Relationship Id="rId3" Type="http://schemas.openxmlformats.org/officeDocument/2006/relationships/image" Target="file:///C:\Users\1V994W2\PycharmProjects\PPT_Background_Generation/pic_temp/1_pic_quater_left_down.png" TargetMode="Externa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80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591.xml"/><Relationship Id="rId8" Type="http://schemas.openxmlformats.org/officeDocument/2006/relationships/tags" Target="../tags/tag590.xml"/><Relationship Id="rId7" Type="http://schemas.openxmlformats.org/officeDocument/2006/relationships/tags" Target="../tags/tag589.xml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image" Target="../media/image71.png"/><Relationship Id="rId3" Type="http://schemas.openxmlformats.org/officeDocument/2006/relationships/tags" Target="../tags/tag586.xml"/><Relationship Id="rId2" Type="http://schemas.openxmlformats.org/officeDocument/2006/relationships/image" Target="../media/image70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593.xml"/><Relationship Id="rId12" Type="http://schemas.openxmlformats.org/officeDocument/2006/relationships/tags" Target="../tags/tag592.xml"/><Relationship Id="rId11" Type="http://schemas.openxmlformats.org/officeDocument/2006/relationships/image" Target="file:///C:\Users\1V994W2\PycharmProjects\PPT_Background_Generation/pic_temp/1_pic_quater_left_down.png" TargetMode="External"/><Relationship Id="rId10" Type="http://schemas.openxmlformats.org/officeDocument/2006/relationships/image" Target="../media/image3.png"/><Relationship Id="rId1" Type="http://schemas.openxmlformats.org/officeDocument/2006/relationships/tags" Target="../tags/tag58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94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93.xml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tags" Target="../tags/tag596.xml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95.xml"/><Relationship Id="rId1" Type="http://schemas.openxmlformats.org/officeDocument/2006/relationships/tags" Target="../tags/tag594.xml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82.jpeg"/><Relationship Id="rId4" Type="http://schemas.openxmlformats.org/officeDocument/2006/relationships/image" Target="file:///C:\Users\1V994W2\PycharmProjects\PPT_Background_Generation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98.xml"/><Relationship Id="rId1" Type="http://schemas.openxmlformats.org/officeDocument/2006/relationships/tags" Target="../tags/tag597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603.xml"/><Relationship Id="rId8" Type="http://schemas.openxmlformats.org/officeDocument/2006/relationships/tags" Target="../tags/tag602.xml"/><Relationship Id="rId7" Type="http://schemas.openxmlformats.org/officeDocument/2006/relationships/tags" Target="../tags/tag601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600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99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tags" Target="../tags/tag608.xml"/><Relationship Id="rId8" Type="http://schemas.openxmlformats.org/officeDocument/2006/relationships/image" Target="../media/image10.png"/><Relationship Id="rId7" Type="http://schemas.openxmlformats.org/officeDocument/2006/relationships/tags" Target="../tags/tag607.xml"/><Relationship Id="rId6" Type="http://schemas.openxmlformats.org/officeDocument/2006/relationships/image" Target="../media/image9.png"/><Relationship Id="rId5" Type="http://schemas.openxmlformats.org/officeDocument/2006/relationships/tags" Target="../tags/tag606.xml"/><Relationship Id="rId4" Type="http://schemas.openxmlformats.org/officeDocument/2006/relationships/image" Target="../media/image8.png"/><Relationship Id="rId3" Type="http://schemas.openxmlformats.org/officeDocument/2006/relationships/tags" Target="../tags/tag605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11.png"/><Relationship Id="rId1" Type="http://schemas.openxmlformats.org/officeDocument/2006/relationships/tags" Target="../tags/tag604.xml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tags" Target="../tags/tag613.xml"/><Relationship Id="rId8" Type="http://schemas.openxmlformats.org/officeDocument/2006/relationships/image" Target="../media/image15.png"/><Relationship Id="rId7" Type="http://schemas.openxmlformats.org/officeDocument/2006/relationships/tags" Target="../tags/tag612.xml"/><Relationship Id="rId6" Type="http://schemas.openxmlformats.org/officeDocument/2006/relationships/image" Target="../media/image14.png"/><Relationship Id="rId5" Type="http://schemas.openxmlformats.org/officeDocument/2006/relationships/tags" Target="../tags/tag611.xml"/><Relationship Id="rId4" Type="http://schemas.openxmlformats.org/officeDocument/2006/relationships/image" Target="../media/image13.png"/><Relationship Id="rId3" Type="http://schemas.openxmlformats.org/officeDocument/2006/relationships/tags" Target="../tags/tag610.xml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1" Type="http://schemas.openxmlformats.org/officeDocument/2006/relationships/tags" Target="../tags/tag609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617.xml"/><Relationship Id="rId7" Type="http://schemas.openxmlformats.org/officeDocument/2006/relationships/tags" Target="../tags/tag616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615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" Type="http://schemas.openxmlformats.org/officeDocument/2006/relationships/tags" Target="../tags/tag614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19.xml"/><Relationship Id="rId2" Type="http://schemas.openxmlformats.org/officeDocument/2006/relationships/image" Target="../media/image83.png"/><Relationship Id="rId1" Type="http://schemas.openxmlformats.org/officeDocument/2006/relationships/tags" Target="../tags/tag618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622.xml"/><Relationship Id="rId5" Type="http://schemas.openxmlformats.org/officeDocument/2006/relationships/image" Target="file:///C:\Users\1V994W2\PycharmProjects\PPT_Background_Generation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621.xml"/><Relationship Id="rId2" Type="http://schemas.openxmlformats.org/officeDocument/2006/relationships/image" Target="../media/image84.png"/><Relationship Id="rId1" Type="http://schemas.openxmlformats.org/officeDocument/2006/relationships/tags" Target="../tags/tag620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24.xml"/><Relationship Id="rId2" Type="http://schemas.openxmlformats.org/officeDocument/2006/relationships/tags" Target="../tags/tag623.xml"/><Relationship Id="rId1" Type="http://schemas.openxmlformats.org/officeDocument/2006/relationships/chart" Target="../charts/chart1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629.xml"/><Relationship Id="rId6" Type="http://schemas.openxmlformats.org/officeDocument/2006/relationships/image" Target="../media/image86.png"/><Relationship Id="rId5" Type="http://schemas.openxmlformats.org/officeDocument/2006/relationships/tags" Target="../tags/tag628.xml"/><Relationship Id="rId4" Type="http://schemas.openxmlformats.org/officeDocument/2006/relationships/tags" Target="../tags/tag627.xml"/><Relationship Id="rId3" Type="http://schemas.openxmlformats.org/officeDocument/2006/relationships/image" Target="../media/image85.png"/><Relationship Id="rId2" Type="http://schemas.openxmlformats.org/officeDocument/2006/relationships/tags" Target="../tags/tag626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62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99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98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tags" Target="../tags/tag636.xml"/><Relationship Id="rId8" Type="http://schemas.openxmlformats.org/officeDocument/2006/relationships/tags" Target="../tags/tag635.xml"/><Relationship Id="rId7" Type="http://schemas.openxmlformats.org/officeDocument/2006/relationships/tags" Target="../tags/tag634.xml"/><Relationship Id="rId6" Type="http://schemas.openxmlformats.org/officeDocument/2006/relationships/tags" Target="../tags/tag633.xml"/><Relationship Id="rId5" Type="http://schemas.openxmlformats.org/officeDocument/2006/relationships/image" Target="../media/image88.png"/><Relationship Id="rId4" Type="http://schemas.openxmlformats.org/officeDocument/2006/relationships/tags" Target="../tags/tag632.xml"/><Relationship Id="rId3" Type="http://schemas.openxmlformats.org/officeDocument/2006/relationships/tags" Target="../tags/tag631.xml"/><Relationship Id="rId2" Type="http://schemas.openxmlformats.org/officeDocument/2006/relationships/image" Target="../media/image87.png"/><Relationship Id="rId12" Type="http://schemas.openxmlformats.org/officeDocument/2006/relationships/slideLayout" Target="../slideLayouts/slideLayout18.xml"/><Relationship Id="rId11" Type="http://schemas.openxmlformats.org/officeDocument/2006/relationships/image" Target="file:///C:\Users\1V994W2\PycharmProjects\PPT_Background_Generation/pic_temp/1_pic_quater_left_down.png" TargetMode="External"/><Relationship Id="rId10" Type="http://schemas.openxmlformats.org/officeDocument/2006/relationships/image" Target="../media/image3.png"/><Relationship Id="rId1" Type="http://schemas.openxmlformats.org/officeDocument/2006/relationships/tags" Target="../tags/tag630.xml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tags" Target="../tags/tag643.xml"/><Relationship Id="rId8" Type="http://schemas.openxmlformats.org/officeDocument/2006/relationships/tags" Target="../tags/tag642.xml"/><Relationship Id="rId7" Type="http://schemas.openxmlformats.org/officeDocument/2006/relationships/tags" Target="../tags/tag641.xml"/><Relationship Id="rId6" Type="http://schemas.openxmlformats.org/officeDocument/2006/relationships/tags" Target="../tags/tag640.xml"/><Relationship Id="rId5" Type="http://schemas.openxmlformats.org/officeDocument/2006/relationships/tags" Target="../tags/tag639.xml"/><Relationship Id="rId4" Type="http://schemas.openxmlformats.org/officeDocument/2006/relationships/image" Target="../media/image86.png"/><Relationship Id="rId3" Type="http://schemas.openxmlformats.org/officeDocument/2006/relationships/tags" Target="../tags/tag638.xml"/><Relationship Id="rId2" Type="http://schemas.openxmlformats.org/officeDocument/2006/relationships/image" Target="../media/image85.png"/><Relationship Id="rId12" Type="http://schemas.openxmlformats.org/officeDocument/2006/relationships/slideLayout" Target="../slideLayouts/slideLayout18.xml"/><Relationship Id="rId11" Type="http://schemas.openxmlformats.org/officeDocument/2006/relationships/image" Target="file:///C:\Users\1V994W2\PycharmProjects\PPT_Background_Generation/pic_temp/1_pic_quater_left_down.png" TargetMode="External"/><Relationship Id="rId10" Type="http://schemas.openxmlformats.org/officeDocument/2006/relationships/image" Target="../media/image3.png"/><Relationship Id="rId1" Type="http://schemas.openxmlformats.org/officeDocument/2006/relationships/tags" Target="../tags/tag63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image" Target="../media/image91.png"/><Relationship Id="rId3" Type="http://schemas.openxmlformats.org/officeDocument/2006/relationships/tags" Target="../tags/tag645.xml"/><Relationship Id="rId2" Type="http://schemas.openxmlformats.org/officeDocument/2006/relationships/image" Target="../media/image90.png"/><Relationship Id="rId1" Type="http://schemas.openxmlformats.org/officeDocument/2006/relationships/tags" Target="../tags/tag644.xml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65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51.xml"/><Relationship Id="rId5" Type="http://schemas.openxmlformats.org/officeDocument/2006/relationships/tags" Target="../tags/tag650.xml"/><Relationship Id="rId4" Type="http://schemas.openxmlformats.org/officeDocument/2006/relationships/image" Target="../media/image93.png"/><Relationship Id="rId3" Type="http://schemas.openxmlformats.org/officeDocument/2006/relationships/tags" Target="../tags/tag649.xml"/><Relationship Id="rId2" Type="http://schemas.openxmlformats.org/officeDocument/2006/relationships/image" Target="../media/image92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654.xml"/><Relationship Id="rId10" Type="http://schemas.openxmlformats.org/officeDocument/2006/relationships/tags" Target="../tags/tag653.xml"/><Relationship Id="rId1" Type="http://schemas.openxmlformats.org/officeDocument/2006/relationships/tags" Target="../tags/tag64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659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image" Target="../media/image95.png"/><Relationship Id="rId3" Type="http://schemas.openxmlformats.org/officeDocument/2006/relationships/tags" Target="../tags/tag656.xml"/><Relationship Id="rId2" Type="http://schemas.openxmlformats.org/officeDocument/2006/relationships/image" Target="../media/image94.png"/><Relationship Id="rId1" Type="http://schemas.openxmlformats.org/officeDocument/2006/relationships/tags" Target="../tags/tag655.xml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tags" Target="../tags/tag666.xml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image" Target="../media/image97.png"/><Relationship Id="rId3" Type="http://schemas.openxmlformats.org/officeDocument/2006/relationships/tags" Target="../tags/tag661.xml"/><Relationship Id="rId2" Type="http://schemas.openxmlformats.org/officeDocument/2006/relationships/image" Target="../media/image96.png"/><Relationship Id="rId14" Type="http://schemas.openxmlformats.org/officeDocument/2006/relationships/slideLayout" Target="../slideLayouts/slideLayout18.xml"/><Relationship Id="rId13" Type="http://schemas.openxmlformats.org/officeDocument/2006/relationships/image" Target="file:///C:\Users\1V994W2\PycharmProjects\PPT_Background_Generation/pic_temp/1_pic_quater_left_down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668.xml"/><Relationship Id="rId10" Type="http://schemas.openxmlformats.org/officeDocument/2006/relationships/tags" Target="../tags/tag667.xml"/><Relationship Id="rId1" Type="http://schemas.openxmlformats.org/officeDocument/2006/relationships/tags" Target="../tags/tag660.xml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673.xml"/><Relationship Id="rId6" Type="http://schemas.openxmlformats.org/officeDocument/2006/relationships/tags" Target="../tags/tag672.xml"/><Relationship Id="rId5" Type="http://schemas.openxmlformats.org/officeDocument/2006/relationships/image" Target="../media/image99.png"/><Relationship Id="rId4" Type="http://schemas.openxmlformats.org/officeDocument/2006/relationships/tags" Target="../tags/tag671.xml"/><Relationship Id="rId3" Type="http://schemas.openxmlformats.org/officeDocument/2006/relationships/tags" Target="../tags/tag670.xml"/><Relationship Id="rId2" Type="http://schemas.openxmlformats.org/officeDocument/2006/relationships/image" Target="../media/image98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669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75.xml"/><Relationship Id="rId2" Type="http://schemas.openxmlformats.org/officeDocument/2006/relationships/image" Target="../media/image100.png"/><Relationship Id="rId1" Type="http://schemas.openxmlformats.org/officeDocument/2006/relationships/tags" Target="../tags/tag674.xml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678.xml"/><Relationship Id="rId4" Type="http://schemas.openxmlformats.org/officeDocument/2006/relationships/image" Target="../media/image102.png"/><Relationship Id="rId3" Type="http://schemas.openxmlformats.org/officeDocument/2006/relationships/tags" Target="../tags/tag677.xml"/><Relationship Id="rId2" Type="http://schemas.openxmlformats.org/officeDocument/2006/relationships/image" Target="../media/image101.png"/><Relationship Id="rId1" Type="http://schemas.openxmlformats.org/officeDocument/2006/relationships/tags" Target="../tags/tag67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07.xml"/><Relationship Id="rId8" Type="http://schemas.openxmlformats.org/officeDocument/2006/relationships/tags" Target="../tags/tag406.xml"/><Relationship Id="rId7" Type="http://schemas.openxmlformats.org/officeDocument/2006/relationships/image" Target="file:///C:\Users\1V994W2\PycharmProjects\PPT_Background_Generation/pic_temp/0_pic_quater_right_down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405.xml"/><Relationship Id="rId4" Type="http://schemas.openxmlformats.org/officeDocument/2006/relationships/tags" Target="../tags/tag404.xml"/><Relationship Id="rId3" Type="http://schemas.openxmlformats.org/officeDocument/2006/relationships/image" Target="file:///C:\Users\1V994W2\PycharmProjects\PPT_Background_Generation/pic_temp/1_pic_quater_left_down.png" TargetMode="Externa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403.xml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681.xml"/><Relationship Id="rId4" Type="http://schemas.openxmlformats.org/officeDocument/2006/relationships/image" Target="../media/image104.png"/><Relationship Id="rId3" Type="http://schemas.openxmlformats.org/officeDocument/2006/relationships/tags" Target="../tags/tag680.xml"/><Relationship Id="rId2" Type="http://schemas.openxmlformats.org/officeDocument/2006/relationships/image" Target="../media/image103.png"/><Relationship Id="rId1" Type="http://schemas.openxmlformats.org/officeDocument/2006/relationships/tags" Target="../tags/tag6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82.xml"/><Relationship Id="rId1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tags" Target="../tags/tag689.xml"/><Relationship Id="rId8" Type="http://schemas.openxmlformats.org/officeDocument/2006/relationships/tags" Target="../tags/tag688.xml"/><Relationship Id="rId7" Type="http://schemas.openxmlformats.org/officeDocument/2006/relationships/tags" Target="../tags/tag687.xml"/><Relationship Id="rId6" Type="http://schemas.openxmlformats.org/officeDocument/2006/relationships/tags" Target="../tags/tag686.xml"/><Relationship Id="rId5" Type="http://schemas.openxmlformats.org/officeDocument/2006/relationships/tags" Target="../tags/tag685.xml"/><Relationship Id="rId4" Type="http://schemas.openxmlformats.org/officeDocument/2006/relationships/image" Target="../media/image107.png"/><Relationship Id="rId3" Type="http://schemas.openxmlformats.org/officeDocument/2006/relationships/tags" Target="../tags/tag684.xml"/><Relationship Id="rId2" Type="http://schemas.openxmlformats.org/officeDocument/2006/relationships/image" Target="../media/image106.png"/><Relationship Id="rId16" Type="http://schemas.openxmlformats.org/officeDocument/2006/relationships/slideLayout" Target="../slideLayouts/slideLayout18.xml"/><Relationship Id="rId15" Type="http://schemas.openxmlformats.org/officeDocument/2006/relationships/image" Target="file:///C:\Users\1V994W2\PycharmProjects\PPT_Background_Generation/pic_temp/1_pic_quater_left_down.png" TargetMode="External"/><Relationship Id="rId14" Type="http://schemas.openxmlformats.org/officeDocument/2006/relationships/image" Target="../media/image3.png"/><Relationship Id="rId13" Type="http://schemas.openxmlformats.org/officeDocument/2006/relationships/tags" Target="../tags/tag693.xml"/><Relationship Id="rId12" Type="http://schemas.openxmlformats.org/officeDocument/2006/relationships/tags" Target="../tags/tag692.xml"/><Relationship Id="rId11" Type="http://schemas.openxmlformats.org/officeDocument/2006/relationships/tags" Target="../tags/tag691.xml"/><Relationship Id="rId10" Type="http://schemas.openxmlformats.org/officeDocument/2006/relationships/tags" Target="../tags/tag690.xml"/><Relationship Id="rId1" Type="http://schemas.openxmlformats.org/officeDocument/2006/relationships/tags" Target="../tags/tag683.xml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9.png"/><Relationship Id="rId3" Type="http://schemas.openxmlformats.org/officeDocument/2006/relationships/tags" Target="../tags/tag695.xml"/><Relationship Id="rId2" Type="http://schemas.openxmlformats.org/officeDocument/2006/relationships/image" Target="../media/image108.png"/><Relationship Id="rId1" Type="http://schemas.openxmlformats.org/officeDocument/2006/relationships/tags" Target="../tags/tag694.xml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701.xml"/><Relationship Id="rId7" Type="http://schemas.openxmlformats.org/officeDocument/2006/relationships/tags" Target="../tags/tag700.xml"/><Relationship Id="rId6" Type="http://schemas.openxmlformats.org/officeDocument/2006/relationships/tags" Target="../tags/tag699.xml"/><Relationship Id="rId5" Type="http://schemas.openxmlformats.org/officeDocument/2006/relationships/tags" Target="../tags/tag698.xml"/><Relationship Id="rId4" Type="http://schemas.openxmlformats.org/officeDocument/2006/relationships/tags" Target="../tags/tag697.xml"/><Relationship Id="rId3" Type="http://schemas.openxmlformats.org/officeDocument/2006/relationships/image" Target="../media/image111.png"/><Relationship Id="rId2" Type="http://schemas.openxmlformats.org/officeDocument/2006/relationships/tags" Target="../tags/tag696.xml"/><Relationship Id="rId11" Type="http://schemas.openxmlformats.org/officeDocument/2006/relationships/slideLayout" Target="../slideLayouts/slideLayout18.xml"/><Relationship Id="rId10" Type="http://schemas.openxmlformats.org/officeDocument/2006/relationships/image" Target="file:///C:\Users\1V994W2\PycharmProjects\PPT_Background_Generation/pic_temp/1_pic_quater_left_down.png" TargetMode="External"/><Relationship Id="rId1" Type="http://schemas.openxmlformats.org/officeDocument/2006/relationships/image" Target="../media/image110.jpeg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tags" Target="../tags/tag707.xml"/><Relationship Id="rId8" Type="http://schemas.openxmlformats.org/officeDocument/2006/relationships/tags" Target="../tags/tag706.xml"/><Relationship Id="rId7" Type="http://schemas.openxmlformats.org/officeDocument/2006/relationships/image" Target="../media/image114.png"/><Relationship Id="rId6" Type="http://schemas.openxmlformats.org/officeDocument/2006/relationships/tags" Target="../tags/tag705.xml"/><Relationship Id="rId5" Type="http://schemas.openxmlformats.org/officeDocument/2006/relationships/image" Target="../media/image113.png"/><Relationship Id="rId4" Type="http://schemas.openxmlformats.org/officeDocument/2006/relationships/tags" Target="../tags/tag704.xml"/><Relationship Id="rId3" Type="http://schemas.openxmlformats.org/officeDocument/2006/relationships/tags" Target="../tags/tag703.xml"/><Relationship Id="rId2" Type="http://schemas.openxmlformats.org/officeDocument/2006/relationships/image" Target="../media/image11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702.xml"/></Relationships>
</file>

<file path=ppt/slides/_rels/slide8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18.png"/><Relationship Id="rId7" Type="http://schemas.openxmlformats.org/officeDocument/2006/relationships/tags" Target="../tags/tag711.xml"/><Relationship Id="rId6" Type="http://schemas.openxmlformats.org/officeDocument/2006/relationships/image" Target="../media/image117.png"/><Relationship Id="rId5" Type="http://schemas.openxmlformats.org/officeDocument/2006/relationships/tags" Target="../tags/tag710.xml"/><Relationship Id="rId4" Type="http://schemas.openxmlformats.org/officeDocument/2006/relationships/image" Target="../media/image116.png"/><Relationship Id="rId3" Type="http://schemas.openxmlformats.org/officeDocument/2006/relationships/tags" Target="../tags/tag709.xml"/><Relationship Id="rId2" Type="http://schemas.openxmlformats.org/officeDocument/2006/relationships/image" Target="../media/image115.png"/><Relationship Id="rId1" Type="http://schemas.openxmlformats.org/officeDocument/2006/relationships/tags" Target="../tags/tag708.xml"/></Relationships>
</file>

<file path=ppt/slides/_rels/slide87.xml.rels><?xml version="1.0" encoding="UTF-8" standalone="yes"?>
<Relationships xmlns="http://schemas.openxmlformats.org/package/2006/relationships"><Relationship Id="rId9" Type="http://schemas.openxmlformats.org/officeDocument/2006/relationships/tags" Target="../tags/tag719.xml"/><Relationship Id="rId8" Type="http://schemas.openxmlformats.org/officeDocument/2006/relationships/tags" Target="../tags/tag718.xml"/><Relationship Id="rId7" Type="http://schemas.openxmlformats.org/officeDocument/2006/relationships/tags" Target="../tags/tag717.xml"/><Relationship Id="rId6" Type="http://schemas.openxmlformats.org/officeDocument/2006/relationships/tags" Target="../tags/tag716.xml"/><Relationship Id="rId5" Type="http://schemas.openxmlformats.org/officeDocument/2006/relationships/tags" Target="../tags/tag715.xml"/><Relationship Id="rId4" Type="http://schemas.openxmlformats.org/officeDocument/2006/relationships/tags" Target="../tags/tag714.xml"/><Relationship Id="rId3" Type="http://schemas.openxmlformats.org/officeDocument/2006/relationships/image" Target="../media/image119.png"/><Relationship Id="rId2" Type="http://schemas.openxmlformats.org/officeDocument/2006/relationships/tags" Target="../tags/tag713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725.xml"/><Relationship Id="rId14" Type="http://schemas.openxmlformats.org/officeDocument/2006/relationships/tags" Target="../tags/tag724.xml"/><Relationship Id="rId13" Type="http://schemas.openxmlformats.org/officeDocument/2006/relationships/tags" Target="../tags/tag723.xml"/><Relationship Id="rId12" Type="http://schemas.openxmlformats.org/officeDocument/2006/relationships/tags" Target="../tags/tag722.xml"/><Relationship Id="rId11" Type="http://schemas.openxmlformats.org/officeDocument/2006/relationships/tags" Target="../tags/tag721.xml"/><Relationship Id="rId10" Type="http://schemas.openxmlformats.org/officeDocument/2006/relationships/tags" Target="../tags/tag720.xml"/><Relationship Id="rId1" Type="http://schemas.openxmlformats.org/officeDocument/2006/relationships/tags" Target="../tags/tag712.xml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tags" Target="../tags/tag731.xml"/><Relationship Id="rId8" Type="http://schemas.openxmlformats.org/officeDocument/2006/relationships/tags" Target="../tags/tag730.xml"/><Relationship Id="rId7" Type="http://schemas.openxmlformats.org/officeDocument/2006/relationships/image" Target="../media/image122.png"/><Relationship Id="rId6" Type="http://schemas.openxmlformats.org/officeDocument/2006/relationships/tags" Target="../tags/tag729.xml"/><Relationship Id="rId5" Type="http://schemas.openxmlformats.org/officeDocument/2006/relationships/image" Target="../media/image121.png"/><Relationship Id="rId4" Type="http://schemas.openxmlformats.org/officeDocument/2006/relationships/tags" Target="../tags/tag728.xml"/><Relationship Id="rId3" Type="http://schemas.openxmlformats.org/officeDocument/2006/relationships/tags" Target="../tags/tag727.xml"/><Relationship Id="rId2" Type="http://schemas.openxmlformats.org/officeDocument/2006/relationships/image" Target="../media/image120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732.xml"/><Relationship Id="rId1" Type="http://schemas.openxmlformats.org/officeDocument/2006/relationships/tags" Target="../tags/tag726.xml"/></Relationships>
</file>

<file path=ppt/slides/_rels/slide89.xml.rels><?xml version="1.0" encoding="UTF-8" standalone="yes"?>
<Relationships xmlns="http://schemas.openxmlformats.org/package/2006/relationships"><Relationship Id="rId9" Type="http://schemas.openxmlformats.org/officeDocument/2006/relationships/tags" Target="../tags/tag739.xml"/><Relationship Id="rId8" Type="http://schemas.openxmlformats.org/officeDocument/2006/relationships/tags" Target="../tags/tag738.xml"/><Relationship Id="rId7" Type="http://schemas.openxmlformats.org/officeDocument/2006/relationships/tags" Target="../tags/tag737.xml"/><Relationship Id="rId6" Type="http://schemas.openxmlformats.org/officeDocument/2006/relationships/image" Target="../media/image124.png"/><Relationship Id="rId5" Type="http://schemas.openxmlformats.org/officeDocument/2006/relationships/tags" Target="../tags/tag736.xml"/><Relationship Id="rId4" Type="http://schemas.openxmlformats.org/officeDocument/2006/relationships/tags" Target="../tags/tag735.xml"/><Relationship Id="rId3" Type="http://schemas.openxmlformats.org/officeDocument/2006/relationships/tags" Target="../tags/tag734.xml"/><Relationship Id="rId2" Type="http://schemas.openxmlformats.org/officeDocument/2006/relationships/image" Target="../media/image123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7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409.xml"/><Relationship Id="rId3" Type="http://schemas.openxmlformats.org/officeDocument/2006/relationships/image" Target="file:///C:\Users\1V994W2\PycharmProjects\PPT_Background_Generation/pic_temp/0_pic_quater_right_down.png" TargetMode="External"/><Relationship Id="rId2" Type="http://schemas.openxmlformats.org/officeDocument/2006/relationships/image" Target="../media/image2.png"/><Relationship Id="rId1" Type="http://schemas.openxmlformats.org/officeDocument/2006/relationships/tags" Target="../tags/tag40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744.xml"/><Relationship Id="rId6" Type="http://schemas.openxmlformats.org/officeDocument/2006/relationships/tags" Target="../tags/tag743.xml"/><Relationship Id="rId5" Type="http://schemas.openxmlformats.org/officeDocument/2006/relationships/tags" Target="../tags/tag742.xml"/><Relationship Id="rId4" Type="http://schemas.openxmlformats.org/officeDocument/2006/relationships/image" Target="../media/image126.png"/><Relationship Id="rId3" Type="http://schemas.openxmlformats.org/officeDocument/2006/relationships/tags" Target="../tags/tag741.xml"/><Relationship Id="rId2" Type="http://schemas.openxmlformats.org/officeDocument/2006/relationships/image" Target="../media/image125.png"/><Relationship Id="rId1" Type="http://schemas.openxmlformats.org/officeDocument/2006/relationships/tags" Target="../tags/tag740.xml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tags" Target="../tags/tag749.xml"/><Relationship Id="rId8" Type="http://schemas.openxmlformats.org/officeDocument/2006/relationships/image" Target="../media/image130.png"/><Relationship Id="rId7" Type="http://schemas.openxmlformats.org/officeDocument/2006/relationships/tags" Target="../tags/tag748.xml"/><Relationship Id="rId6" Type="http://schemas.openxmlformats.org/officeDocument/2006/relationships/image" Target="../media/image129.png"/><Relationship Id="rId5" Type="http://schemas.openxmlformats.org/officeDocument/2006/relationships/tags" Target="../tags/tag747.xml"/><Relationship Id="rId4" Type="http://schemas.openxmlformats.org/officeDocument/2006/relationships/image" Target="../media/image128.png"/><Relationship Id="rId3" Type="http://schemas.openxmlformats.org/officeDocument/2006/relationships/tags" Target="../tags/tag746.xml"/><Relationship Id="rId2" Type="http://schemas.openxmlformats.org/officeDocument/2006/relationships/image" Target="../media/image127.png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754.xml"/><Relationship Id="rId14" Type="http://schemas.openxmlformats.org/officeDocument/2006/relationships/tags" Target="../tags/tag753.xml"/><Relationship Id="rId13" Type="http://schemas.openxmlformats.org/officeDocument/2006/relationships/tags" Target="../tags/tag752.xml"/><Relationship Id="rId12" Type="http://schemas.openxmlformats.org/officeDocument/2006/relationships/tags" Target="../tags/tag751.xml"/><Relationship Id="rId11" Type="http://schemas.openxmlformats.org/officeDocument/2006/relationships/tags" Target="../tags/tag750.xml"/><Relationship Id="rId10" Type="http://schemas.openxmlformats.org/officeDocument/2006/relationships/image" Target="../media/image131.png"/><Relationship Id="rId1" Type="http://schemas.openxmlformats.org/officeDocument/2006/relationships/tags" Target="../tags/tag745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760.xml"/><Relationship Id="rId6" Type="http://schemas.openxmlformats.org/officeDocument/2006/relationships/tags" Target="../tags/tag759.xml"/><Relationship Id="rId5" Type="http://schemas.openxmlformats.org/officeDocument/2006/relationships/tags" Target="../tags/tag758.xml"/><Relationship Id="rId4" Type="http://schemas.openxmlformats.org/officeDocument/2006/relationships/tags" Target="../tags/tag757.xml"/><Relationship Id="rId3" Type="http://schemas.openxmlformats.org/officeDocument/2006/relationships/tags" Target="../tags/tag756.xml"/><Relationship Id="rId2" Type="http://schemas.openxmlformats.org/officeDocument/2006/relationships/image" Target="../media/image132.png"/><Relationship Id="rId1" Type="http://schemas.openxmlformats.org/officeDocument/2006/relationships/tags" Target="../tags/tag755.xml"/></Relationships>
</file>

<file path=ppt/slides/_rels/slide9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tags" Target="../tags/tag765.xml"/><Relationship Id="rId7" Type="http://schemas.openxmlformats.org/officeDocument/2006/relationships/tags" Target="../tags/tag764.xml"/><Relationship Id="rId6" Type="http://schemas.openxmlformats.org/officeDocument/2006/relationships/image" Target="../media/image135.png"/><Relationship Id="rId5" Type="http://schemas.openxmlformats.org/officeDocument/2006/relationships/tags" Target="../tags/tag763.xml"/><Relationship Id="rId4" Type="http://schemas.openxmlformats.org/officeDocument/2006/relationships/image" Target="../media/image134.png"/><Relationship Id="rId3" Type="http://schemas.openxmlformats.org/officeDocument/2006/relationships/tags" Target="../tags/tag762.xml"/><Relationship Id="rId2" Type="http://schemas.openxmlformats.org/officeDocument/2006/relationships/image" Target="../media/image133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769.xml"/><Relationship Id="rId12" Type="http://schemas.openxmlformats.org/officeDocument/2006/relationships/tags" Target="../tags/tag768.xml"/><Relationship Id="rId11" Type="http://schemas.openxmlformats.org/officeDocument/2006/relationships/tags" Target="../tags/tag767.xml"/><Relationship Id="rId10" Type="http://schemas.openxmlformats.org/officeDocument/2006/relationships/tags" Target="../tags/tag766.xml"/><Relationship Id="rId1" Type="http://schemas.openxmlformats.org/officeDocument/2006/relationships/tags" Target="../tags/tag761.xml"/></Relationships>
</file>

<file path=ppt/slides/_rels/slide9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773.xml"/><Relationship Id="rId4" Type="http://schemas.openxmlformats.org/officeDocument/2006/relationships/tags" Target="../tags/tag772.xml"/><Relationship Id="rId3" Type="http://schemas.openxmlformats.org/officeDocument/2006/relationships/tags" Target="../tags/tag771.xml"/><Relationship Id="rId2" Type="http://schemas.openxmlformats.org/officeDocument/2006/relationships/image" Target="../media/image137.png"/><Relationship Id="rId1" Type="http://schemas.openxmlformats.org/officeDocument/2006/relationships/tags" Target="../tags/tag77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74.xml"/><Relationship Id="rId1" Type="http://schemas.openxmlformats.org/officeDocument/2006/relationships/image" Target="../media/image138.png"/></Relationships>
</file>

<file path=ppt/slides/_rels/slide96.xml.rels><?xml version="1.0" encoding="UTF-8" standalone="yes"?>
<Relationships xmlns="http://schemas.openxmlformats.org/package/2006/relationships"><Relationship Id="rId9" Type="http://schemas.openxmlformats.org/officeDocument/2006/relationships/tags" Target="../tags/tag779.xml"/><Relationship Id="rId8" Type="http://schemas.openxmlformats.org/officeDocument/2006/relationships/image" Target="../media/image8.png"/><Relationship Id="rId7" Type="http://schemas.openxmlformats.org/officeDocument/2006/relationships/tags" Target="../tags/tag778.xml"/><Relationship Id="rId6" Type="http://schemas.openxmlformats.org/officeDocument/2006/relationships/image" Target="../media/image7.png"/><Relationship Id="rId5" Type="http://schemas.openxmlformats.org/officeDocument/2006/relationships/tags" Target="../tags/tag777.xml"/><Relationship Id="rId4" Type="http://schemas.openxmlformats.org/officeDocument/2006/relationships/tags" Target="../tags/tag776.xml"/><Relationship Id="rId3" Type="http://schemas.openxmlformats.org/officeDocument/2006/relationships/image" Target="file:///C:\Users\1V994W2\PycharmProjects\PPT_Background_Generation/pic_temp/1_pic_quater_left_down.png" TargetMode="Externa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781.xml"/><Relationship Id="rId12" Type="http://schemas.openxmlformats.org/officeDocument/2006/relationships/image" Target="../media/image10.png"/><Relationship Id="rId11" Type="http://schemas.openxmlformats.org/officeDocument/2006/relationships/tags" Target="../tags/tag780.xml"/><Relationship Id="rId10" Type="http://schemas.openxmlformats.org/officeDocument/2006/relationships/image" Target="../media/image9.png"/><Relationship Id="rId1" Type="http://schemas.openxmlformats.org/officeDocument/2006/relationships/tags" Target="../tags/tag775.xml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1.png"/><Relationship Id="rId3" Type="http://schemas.openxmlformats.org/officeDocument/2006/relationships/tags" Target="../tags/tag783.xml"/><Relationship Id="rId2" Type="http://schemas.openxmlformats.org/officeDocument/2006/relationships/image" Target="../media/image12.png"/><Relationship Id="rId1" Type="http://schemas.openxmlformats.org/officeDocument/2006/relationships/tags" Target="../tags/tag782.xml"/></Relationships>
</file>

<file path=ppt/slides/_rels/slide98.xml.rels><?xml version="1.0" encoding="UTF-8" standalone="yes"?>
<Relationships xmlns="http://schemas.openxmlformats.org/package/2006/relationships"><Relationship Id="rId9" Type="http://schemas.openxmlformats.org/officeDocument/2006/relationships/tags" Target="../tags/tag788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787.xml"/><Relationship Id="rId5" Type="http://schemas.openxmlformats.org/officeDocument/2006/relationships/tags" Target="../tags/tag786.xml"/><Relationship Id="rId4" Type="http://schemas.openxmlformats.org/officeDocument/2006/relationships/image" Target="../media/image140.png"/><Relationship Id="rId3" Type="http://schemas.openxmlformats.org/officeDocument/2006/relationships/tags" Target="../tags/tag785.xml"/><Relationship Id="rId2" Type="http://schemas.openxmlformats.org/officeDocument/2006/relationships/image" Target="../media/image139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784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793.xml"/><Relationship Id="rId6" Type="http://schemas.openxmlformats.org/officeDocument/2006/relationships/tags" Target="../tags/tag792.xml"/><Relationship Id="rId5" Type="http://schemas.openxmlformats.org/officeDocument/2006/relationships/tags" Target="../tags/tag791.xml"/><Relationship Id="rId4" Type="http://schemas.openxmlformats.org/officeDocument/2006/relationships/image" Target="../media/image142.png"/><Relationship Id="rId3" Type="http://schemas.openxmlformats.org/officeDocument/2006/relationships/tags" Target="../tags/tag790.xml"/><Relationship Id="rId2" Type="http://schemas.openxmlformats.org/officeDocument/2006/relationships/image" Target="../media/image141.png"/><Relationship Id="rId1" Type="http://schemas.openxmlformats.org/officeDocument/2006/relationships/tags" Target="../tags/tag7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1638620" y="138331"/>
            <a:ext cx="8925795" cy="201335"/>
            <a:chOff x="152827" y="104775"/>
            <a:chExt cx="11901060" cy="268446"/>
          </a:xfrm>
        </p:grpSpPr>
        <p:sp>
          <p:nvSpPr>
            <p:cNvPr id="12" name="等腰三角形 11"/>
            <p:cNvSpPr/>
            <p:nvPr userDrawn="1">
              <p:custDataLst>
                <p:tags r:id="rId2"/>
              </p:custDataLst>
            </p:nvPr>
          </p:nvSpPr>
          <p:spPr>
            <a:xfrm>
              <a:off x="226219" y="104775"/>
              <a:ext cx="339306" cy="268446"/>
            </a:xfrm>
            <a:prstGeom prst="triangle">
              <a:avLst>
                <a:gd name="adj" fmla="val 4983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 userDrawn="1">
              <p:custDataLst>
                <p:tags r:id="rId3"/>
              </p:custDataLst>
            </p:nvPr>
          </p:nvSpPr>
          <p:spPr>
            <a:xfrm>
              <a:off x="152827" y="161925"/>
              <a:ext cx="335329" cy="211296"/>
            </a:xfrm>
            <a:prstGeom prst="triangle">
              <a:avLst>
                <a:gd name="adj" fmla="val 28002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 userDrawn="1">
              <p:custDataLst>
                <p:tags r:id="rId4"/>
              </p:custDataLst>
            </p:nvPr>
          </p:nvSpPr>
          <p:spPr>
            <a:xfrm flipH="1">
              <a:off x="11606211" y="114300"/>
              <a:ext cx="447676" cy="250030"/>
            </a:xfrm>
            <a:prstGeom prst="triangle">
              <a:avLst>
                <a:gd name="adj" fmla="val 73825"/>
              </a:avLst>
            </a:prstGeom>
            <a:noFill/>
            <a:ln>
              <a:solidFill>
                <a:schemeClr val="lt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13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等腰三角形 15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649074" y="154781"/>
              <a:ext cx="354804" cy="195261"/>
            </a:xfrm>
            <a:prstGeom prst="triangle">
              <a:avLst>
                <a:gd name="adj" fmla="val 7382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13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任意多边形: 形状 9"/>
          <p:cNvSpPr/>
          <p:nvPr>
            <p:custDataLst>
              <p:tags r:id="rId6"/>
            </p:custDataLst>
          </p:nvPr>
        </p:nvSpPr>
        <p:spPr>
          <a:xfrm>
            <a:off x="1524000" y="1040686"/>
            <a:ext cx="3483293" cy="1672114"/>
          </a:xfrm>
          <a:custGeom>
            <a:avLst/>
            <a:gdLst/>
            <a:ahLst/>
            <a:cxnLst/>
            <a:rect l="0" t="0" r="0" b="0"/>
            <a:pathLst>
              <a:path w="6191251" h="2971801">
                <a:moveTo>
                  <a:pt x="0" y="0"/>
                </a:moveTo>
                <a:lnTo>
                  <a:pt x="0" y="2971800"/>
                </a:lnTo>
                <a:lnTo>
                  <a:pt x="3813810" y="2971800"/>
                </a:lnTo>
                <a:lnTo>
                  <a:pt x="6191250" y="0"/>
                </a:lnTo>
              </a:path>
            </a:pathLst>
          </a:custGeom>
          <a:solidFill>
            <a:schemeClr val="lt1">
              <a:lumMod val="9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任意多边形: 形状 10"/>
          <p:cNvSpPr/>
          <p:nvPr>
            <p:custDataLst>
              <p:tags r:id="rId7"/>
            </p:custDataLst>
          </p:nvPr>
        </p:nvSpPr>
        <p:spPr>
          <a:xfrm>
            <a:off x="1524000" y="0"/>
            <a:ext cx="3096101" cy="5117465"/>
          </a:xfrm>
          <a:custGeom>
            <a:avLst/>
            <a:gdLst>
              <a:gd name="connsiteX0" fmla="*/ 4699000 w 5502910"/>
              <a:gd name="connsiteY0" fmla="*/ 441960 h 6822440"/>
              <a:gd name="connsiteX1" fmla="*/ 4516120 w 5502910"/>
              <a:gd name="connsiteY1" fmla="*/ 441960 h 6822440"/>
              <a:gd name="connsiteX2" fmla="*/ 4872990 w 5502910"/>
              <a:gd name="connsiteY2" fmla="*/ 0 h 6822440"/>
              <a:gd name="connsiteX3" fmla="*/ 4690110 w 5502910"/>
              <a:gd name="connsiteY3" fmla="*/ 0 h 6822440"/>
              <a:gd name="connsiteX4" fmla="*/ 4334510 w 5502910"/>
              <a:gd name="connsiteY4" fmla="*/ 441960 h 6822440"/>
              <a:gd name="connsiteX5" fmla="*/ 4152900 w 5502910"/>
              <a:gd name="connsiteY5" fmla="*/ 441960 h 6822440"/>
              <a:gd name="connsiteX6" fmla="*/ 4508500 w 5502910"/>
              <a:gd name="connsiteY6" fmla="*/ 0 h 6822440"/>
              <a:gd name="connsiteX7" fmla="*/ 4326890 w 5502910"/>
              <a:gd name="connsiteY7" fmla="*/ 0 h 6822440"/>
              <a:gd name="connsiteX8" fmla="*/ 3970020 w 5502910"/>
              <a:gd name="connsiteY8" fmla="*/ 441960 h 6822440"/>
              <a:gd name="connsiteX9" fmla="*/ 3788410 w 5502910"/>
              <a:gd name="connsiteY9" fmla="*/ 441960 h 6822440"/>
              <a:gd name="connsiteX10" fmla="*/ 4144010 w 5502910"/>
              <a:gd name="connsiteY10" fmla="*/ 0 h 6822440"/>
              <a:gd name="connsiteX11" fmla="*/ 3962400 w 5502910"/>
              <a:gd name="connsiteY11" fmla="*/ 0 h 6822440"/>
              <a:gd name="connsiteX12" fmla="*/ 3605530 w 5502910"/>
              <a:gd name="connsiteY12" fmla="*/ 441960 h 6822440"/>
              <a:gd name="connsiteX13" fmla="*/ 3423920 w 5502910"/>
              <a:gd name="connsiteY13" fmla="*/ 441960 h 6822440"/>
              <a:gd name="connsiteX14" fmla="*/ 3779520 w 5502910"/>
              <a:gd name="connsiteY14" fmla="*/ 0 h 6822440"/>
              <a:gd name="connsiteX15" fmla="*/ 3597910 w 5502910"/>
              <a:gd name="connsiteY15" fmla="*/ 0 h 6822440"/>
              <a:gd name="connsiteX16" fmla="*/ 3241040 w 5502910"/>
              <a:gd name="connsiteY16" fmla="*/ 441960 h 6822440"/>
              <a:gd name="connsiteX17" fmla="*/ 3081020 w 5502910"/>
              <a:gd name="connsiteY17" fmla="*/ 441960 h 6822440"/>
              <a:gd name="connsiteX18" fmla="*/ 3437890 w 5502910"/>
              <a:gd name="connsiteY18" fmla="*/ 0 h 6822440"/>
              <a:gd name="connsiteX19" fmla="*/ 0 w 5502910"/>
              <a:gd name="connsiteY19" fmla="*/ 0 h 6822440"/>
              <a:gd name="connsiteX20" fmla="*/ 0 w 5502910"/>
              <a:gd name="connsiteY20" fmla="*/ 6822440 h 6822440"/>
              <a:gd name="connsiteX21" fmla="*/ 5502910 w 5502910"/>
              <a:gd name="connsiteY21" fmla="*/ 0 h 6822440"/>
              <a:gd name="connsiteX22" fmla="*/ 5054600 w 5502910"/>
              <a:gd name="connsiteY22" fmla="*/ 0 h 6822440"/>
              <a:gd name="connsiteX23" fmla="*/ 4699000 w 5502910"/>
              <a:gd name="connsiteY23" fmla="*/ 441960 h 682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02910" h="6822440">
                <a:moveTo>
                  <a:pt x="4699000" y="441960"/>
                </a:moveTo>
                <a:lnTo>
                  <a:pt x="4516120" y="441960"/>
                </a:lnTo>
                <a:lnTo>
                  <a:pt x="4872990" y="0"/>
                </a:lnTo>
                <a:lnTo>
                  <a:pt x="4690110" y="0"/>
                </a:lnTo>
                <a:lnTo>
                  <a:pt x="4334510" y="441960"/>
                </a:lnTo>
                <a:lnTo>
                  <a:pt x="4152900" y="441960"/>
                </a:lnTo>
                <a:lnTo>
                  <a:pt x="4508500" y="0"/>
                </a:lnTo>
                <a:lnTo>
                  <a:pt x="4326890" y="0"/>
                </a:lnTo>
                <a:lnTo>
                  <a:pt x="3970020" y="441960"/>
                </a:lnTo>
                <a:lnTo>
                  <a:pt x="3788410" y="441960"/>
                </a:lnTo>
                <a:lnTo>
                  <a:pt x="4144010" y="0"/>
                </a:lnTo>
                <a:lnTo>
                  <a:pt x="3962400" y="0"/>
                </a:lnTo>
                <a:lnTo>
                  <a:pt x="3605530" y="441960"/>
                </a:lnTo>
                <a:lnTo>
                  <a:pt x="3423920" y="441960"/>
                </a:lnTo>
                <a:lnTo>
                  <a:pt x="3779520" y="0"/>
                </a:lnTo>
                <a:lnTo>
                  <a:pt x="3597910" y="0"/>
                </a:lnTo>
                <a:lnTo>
                  <a:pt x="3241040" y="441960"/>
                </a:lnTo>
                <a:lnTo>
                  <a:pt x="3081020" y="441960"/>
                </a:lnTo>
                <a:lnTo>
                  <a:pt x="3437890" y="0"/>
                </a:lnTo>
                <a:lnTo>
                  <a:pt x="0" y="0"/>
                </a:lnTo>
                <a:lnTo>
                  <a:pt x="0" y="6822440"/>
                </a:lnTo>
                <a:lnTo>
                  <a:pt x="5502910" y="0"/>
                </a:lnTo>
                <a:lnTo>
                  <a:pt x="5054600" y="0"/>
                </a:lnTo>
                <a:lnTo>
                  <a:pt x="4699000" y="441960"/>
                </a:lnTo>
              </a:path>
            </a:pathLst>
          </a:custGeom>
          <a:solidFill>
            <a:schemeClr val="lt1">
              <a:lumMod val="8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: 形状 18"/>
          <p:cNvSpPr/>
          <p:nvPr>
            <p:custDataLst>
              <p:tags r:id="rId8"/>
            </p:custDataLst>
          </p:nvPr>
        </p:nvSpPr>
        <p:spPr>
          <a:xfrm>
            <a:off x="3016022" y="6385335"/>
            <a:ext cx="1439609" cy="472667"/>
          </a:xfrm>
          <a:custGeom>
            <a:avLst/>
            <a:gdLst>
              <a:gd name="connsiteX0" fmla="*/ 1365152 w 1919478"/>
              <a:gd name="connsiteY0" fmla="*/ 0 h 472667"/>
              <a:gd name="connsiteX1" fmla="*/ 1538535 w 1919478"/>
              <a:gd name="connsiteY1" fmla="*/ 0 h 472667"/>
              <a:gd name="connsiteX2" fmla="*/ 1919478 w 1919478"/>
              <a:gd name="connsiteY2" fmla="*/ 472667 h 472667"/>
              <a:gd name="connsiteX3" fmla="*/ 1746095 w 1919478"/>
              <a:gd name="connsiteY3" fmla="*/ 472667 h 472667"/>
              <a:gd name="connsiteX4" fmla="*/ 1018386 w 1919478"/>
              <a:gd name="connsiteY4" fmla="*/ 0 h 472667"/>
              <a:gd name="connsiteX5" fmla="*/ 1191769 w 1919478"/>
              <a:gd name="connsiteY5" fmla="*/ 0 h 472667"/>
              <a:gd name="connsiteX6" fmla="*/ 1572713 w 1919478"/>
              <a:gd name="connsiteY6" fmla="*/ 472667 h 472667"/>
              <a:gd name="connsiteX7" fmla="*/ 1399330 w 1919478"/>
              <a:gd name="connsiteY7" fmla="*/ 472667 h 472667"/>
              <a:gd name="connsiteX8" fmla="*/ 671621 w 1919478"/>
              <a:gd name="connsiteY8" fmla="*/ 0 h 472667"/>
              <a:gd name="connsiteX9" fmla="*/ 845003 w 1919478"/>
              <a:gd name="connsiteY9" fmla="*/ 0 h 472667"/>
              <a:gd name="connsiteX10" fmla="*/ 1225947 w 1919478"/>
              <a:gd name="connsiteY10" fmla="*/ 472667 h 472667"/>
              <a:gd name="connsiteX11" fmla="*/ 1052564 w 1919478"/>
              <a:gd name="connsiteY11" fmla="*/ 472667 h 472667"/>
              <a:gd name="connsiteX12" fmla="*/ 325808 w 1919478"/>
              <a:gd name="connsiteY12" fmla="*/ 0 h 472667"/>
              <a:gd name="connsiteX13" fmla="*/ 499190 w 1919478"/>
              <a:gd name="connsiteY13" fmla="*/ 0 h 472667"/>
              <a:gd name="connsiteX14" fmla="*/ 880134 w 1919478"/>
              <a:gd name="connsiteY14" fmla="*/ 472667 h 472667"/>
              <a:gd name="connsiteX15" fmla="*/ 706751 w 1919478"/>
              <a:gd name="connsiteY15" fmla="*/ 472667 h 472667"/>
              <a:gd name="connsiteX16" fmla="*/ 0 w 1919478"/>
              <a:gd name="connsiteY16" fmla="*/ 0 h 472667"/>
              <a:gd name="connsiteX17" fmla="*/ 152425 w 1919478"/>
              <a:gd name="connsiteY17" fmla="*/ 0 h 472667"/>
              <a:gd name="connsiteX18" fmla="*/ 533368 w 1919478"/>
              <a:gd name="connsiteY18" fmla="*/ 472667 h 472667"/>
              <a:gd name="connsiteX19" fmla="*/ 380944 w 1919478"/>
              <a:gd name="connsiteY19" fmla="*/ 472667 h 47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19478" h="472667">
                <a:moveTo>
                  <a:pt x="1365152" y="0"/>
                </a:moveTo>
                <a:lnTo>
                  <a:pt x="1538535" y="0"/>
                </a:lnTo>
                <a:lnTo>
                  <a:pt x="1919478" y="472667"/>
                </a:lnTo>
                <a:lnTo>
                  <a:pt x="1746095" y="472667"/>
                </a:lnTo>
                <a:close/>
                <a:moveTo>
                  <a:pt x="1018386" y="0"/>
                </a:moveTo>
                <a:lnTo>
                  <a:pt x="1191769" y="0"/>
                </a:lnTo>
                <a:lnTo>
                  <a:pt x="1572713" y="472667"/>
                </a:lnTo>
                <a:lnTo>
                  <a:pt x="1399330" y="472667"/>
                </a:lnTo>
                <a:close/>
                <a:moveTo>
                  <a:pt x="671621" y="0"/>
                </a:moveTo>
                <a:lnTo>
                  <a:pt x="845003" y="0"/>
                </a:lnTo>
                <a:lnTo>
                  <a:pt x="1225947" y="472667"/>
                </a:lnTo>
                <a:lnTo>
                  <a:pt x="1052564" y="472667"/>
                </a:lnTo>
                <a:close/>
                <a:moveTo>
                  <a:pt x="325808" y="0"/>
                </a:moveTo>
                <a:lnTo>
                  <a:pt x="499190" y="0"/>
                </a:lnTo>
                <a:lnTo>
                  <a:pt x="880134" y="472667"/>
                </a:lnTo>
                <a:lnTo>
                  <a:pt x="706751" y="472667"/>
                </a:lnTo>
                <a:close/>
                <a:moveTo>
                  <a:pt x="0" y="0"/>
                </a:moveTo>
                <a:lnTo>
                  <a:pt x="152425" y="0"/>
                </a:lnTo>
                <a:lnTo>
                  <a:pt x="533368" y="472667"/>
                </a:lnTo>
                <a:lnTo>
                  <a:pt x="380944" y="472667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圆角矩形 18"/>
          <p:cNvSpPr/>
          <p:nvPr>
            <p:custDataLst>
              <p:tags r:id="rId9"/>
            </p:custDataLst>
          </p:nvPr>
        </p:nvSpPr>
        <p:spPr>
          <a:xfrm>
            <a:off x="7710348" y="4797142"/>
            <a:ext cx="762000" cy="19050"/>
          </a:xfrm>
          <a:prstGeom prst="round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圆角矩形 19"/>
          <p:cNvSpPr/>
          <p:nvPr>
            <p:custDataLst>
              <p:tags r:id="rId10"/>
            </p:custDataLst>
          </p:nvPr>
        </p:nvSpPr>
        <p:spPr>
          <a:xfrm rot="16200000">
            <a:off x="8415198" y="4847942"/>
            <a:ext cx="95250" cy="19050"/>
          </a:xfrm>
          <a:prstGeom prst="round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圆角矩形 20"/>
          <p:cNvSpPr/>
          <p:nvPr>
            <p:custDataLst>
              <p:tags r:id="rId11"/>
            </p:custDataLst>
          </p:nvPr>
        </p:nvSpPr>
        <p:spPr>
          <a:xfrm rot="18900000" flipH="1">
            <a:off x="8450917" y="4848577"/>
            <a:ext cx="114300" cy="19050"/>
          </a:xfrm>
          <a:prstGeom prst="round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圆角矩形 21"/>
          <p:cNvSpPr/>
          <p:nvPr>
            <p:custDataLst>
              <p:tags r:id="rId12"/>
            </p:custDataLst>
          </p:nvPr>
        </p:nvSpPr>
        <p:spPr>
          <a:xfrm flipV="1">
            <a:off x="8543925" y="4801235"/>
            <a:ext cx="1534795" cy="18000"/>
          </a:xfrm>
          <a:prstGeom prst="round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5467350" y="2204720"/>
            <a:ext cx="4892040" cy="1171575"/>
          </a:xfrm>
          <a:prstGeom prst="rect">
            <a:avLst/>
          </a:prstGeom>
          <a:noFill/>
        </p:spPr>
        <p:txBody>
          <a:bodyPr vert="horz" lIns="67500" tIns="35100" rIns="67500" bIns="35100" rtlCol="0">
            <a:normAutofit/>
          </a:bodyPr>
          <a:lstStyle>
            <a:lvl1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kumimoji="0" lang="zh-CN" altLang="en-US" sz="1000" b="0" i="0" u="none" strike="noStrike" cap="none" spc="50" normalizeH="0" baseline="0" noProof="1" dirty="0">
                <a:solidFill>
                  <a:schemeClr val="bg2">
                    <a:lumMod val="50000"/>
                  </a:schemeClr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defRPr>
            </a:lvl1pPr>
            <a:lvl2pPr marL="685800" marR="0" lvl="1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sym typeface="+mn-ea"/>
              </a:defRPr>
            </a:lvl2pPr>
            <a:lvl3pPr marL="1143000" marR="0" lvl="2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sym typeface="+mn-ea"/>
              </a:defRPr>
            </a:lvl3pPr>
            <a:lvl4pPr marL="1600200" marR="0" lvl="3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sym typeface="+mn-ea"/>
              </a:defRPr>
            </a:lvl4pPr>
            <a:lvl5pPr marL="2057400" marR="0" lvl="4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sym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-285750" algn="r" fontAlgn="ctr">
              <a:lnSpc>
                <a:spcPct val="120000"/>
              </a:lnSpc>
              <a:buSzPct val="100000"/>
              <a:buFont typeface="Wingdings" panose="05000000000000000000" charset="0"/>
              <a:buNone/>
            </a:pPr>
            <a:r>
              <a:rPr lang="zh-CN" altLang="en-US" sz="2400" spc="16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《医疗服务与质量安全报告》</a:t>
            </a:r>
            <a:endParaRPr lang="zh-CN" altLang="en-US" sz="2400" spc="16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buSzPct val="100000"/>
              <a:buFont typeface="Wingdings" panose="05000000000000000000" charset="0"/>
              <a:buNone/>
            </a:pPr>
            <a:r>
              <a:rPr lang="zh-CN" altLang="en-US" sz="2400" spc="16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spc="16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spc="16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书稿编辑出版规范要求</a:t>
            </a:r>
            <a:endParaRPr lang="zh-CN" altLang="en-US" sz="2400" spc="16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>
            <a:off x="2207260" y="981075"/>
            <a:ext cx="3143885" cy="4135120"/>
          </a:xfrm>
          <a:prstGeom prst="rect">
            <a:avLst/>
          </a:prstGeom>
        </p:spPr>
      </p:pic>
      <p:sp>
        <p:nvSpPr>
          <p:cNvPr id="3" name="任意多边形: 形状 18"/>
          <p:cNvSpPr/>
          <p:nvPr>
            <p:custDataLst>
              <p:tags r:id="rId16"/>
            </p:custDataLst>
          </p:nvPr>
        </p:nvSpPr>
        <p:spPr>
          <a:xfrm>
            <a:off x="9407932" y="4818790"/>
            <a:ext cx="1439609" cy="472667"/>
          </a:xfrm>
          <a:custGeom>
            <a:avLst/>
            <a:gdLst>
              <a:gd name="connsiteX0" fmla="*/ 1365152 w 1919478"/>
              <a:gd name="connsiteY0" fmla="*/ 0 h 472667"/>
              <a:gd name="connsiteX1" fmla="*/ 1538535 w 1919478"/>
              <a:gd name="connsiteY1" fmla="*/ 0 h 472667"/>
              <a:gd name="connsiteX2" fmla="*/ 1919478 w 1919478"/>
              <a:gd name="connsiteY2" fmla="*/ 472667 h 472667"/>
              <a:gd name="connsiteX3" fmla="*/ 1746095 w 1919478"/>
              <a:gd name="connsiteY3" fmla="*/ 472667 h 472667"/>
              <a:gd name="connsiteX4" fmla="*/ 1018386 w 1919478"/>
              <a:gd name="connsiteY4" fmla="*/ 0 h 472667"/>
              <a:gd name="connsiteX5" fmla="*/ 1191769 w 1919478"/>
              <a:gd name="connsiteY5" fmla="*/ 0 h 472667"/>
              <a:gd name="connsiteX6" fmla="*/ 1572713 w 1919478"/>
              <a:gd name="connsiteY6" fmla="*/ 472667 h 472667"/>
              <a:gd name="connsiteX7" fmla="*/ 1399330 w 1919478"/>
              <a:gd name="connsiteY7" fmla="*/ 472667 h 472667"/>
              <a:gd name="connsiteX8" fmla="*/ 671621 w 1919478"/>
              <a:gd name="connsiteY8" fmla="*/ 0 h 472667"/>
              <a:gd name="connsiteX9" fmla="*/ 845003 w 1919478"/>
              <a:gd name="connsiteY9" fmla="*/ 0 h 472667"/>
              <a:gd name="connsiteX10" fmla="*/ 1225947 w 1919478"/>
              <a:gd name="connsiteY10" fmla="*/ 472667 h 472667"/>
              <a:gd name="connsiteX11" fmla="*/ 1052564 w 1919478"/>
              <a:gd name="connsiteY11" fmla="*/ 472667 h 472667"/>
              <a:gd name="connsiteX12" fmla="*/ 325808 w 1919478"/>
              <a:gd name="connsiteY12" fmla="*/ 0 h 472667"/>
              <a:gd name="connsiteX13" fmla="*/ 499190 w 1919478"/>
              <a:gd name="connsiteY13" fmla="*/ 0 h 472667"/>
              <a:gd name="connsiteX14" fmla="*/ 880134 w 1919478"/>
              <a:gd name="connsiteY14" fmla="*/ 472667 h 472667"/>
              <a:gd name="connsiteX15" fmla="*/ 706751 w 1919478"/>
              <a:gd name="connsiteY15" fmla="*/ 472667 h 472667"/>
              <a:gd name="connsiteX16" fmla="*/ 0 w 1919478"/>
              <a:gd name="connsiteY16" fmla="*/ 0 h 472667"/>
              <a:gd name="connsiteX17" fmla="*/ 152425 w 1919478"/>
              <a:gd name="connsiteY17" fmla="*/ 0 h 472667"/>
              <a:gd name="connsiteX18" fmla="*/ 533368 w 1919478"/>
              <a:gd name="connsiteY18" fmla="*/ 472667 h 472667"/>
              <a:gd name="connsiteX19" fmla="*/ 380944 w 1919478"/>
              <a:gd name="connsiteY19" fmla="*/ 472667 h 47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19478" h="472667">
                <a:moveTo>
                  <a:pt x="1365152" y="0"/>
                </a:moveTo>
                <a:lnTo>
                  <a:pt x="1538535" y="0"/>
                </a:lnTo>
                <a:lnTo>
                  <a:pt x="1919478" y="472667"/>
                </a:lnTo>
                <a:lnTo>
                  <a:pt x="1746095" y="472667"/>
                </a:lnTo>
                <a:close/>
                <a:moveTo>
                  <a:pt x="1018386" y="0"/>
                </a:moveTo>
                <a:lnTo>
                  <a:pt x="1191769" y="0"/>
                </a:lnTo>
                <a:lnTo>
                  <a:pt x="1572713" y="472667"/>
                </a:lnTo>
                <a:lnTo>
                  <a:pt x="1399330" y="472667"/>
                </a:lnTo>
                <a:close/>
                <a:moveTo>
                  <a:pt x="671621" y="0"/>
                </a:moveTo>
                <a:lnTo>
                  <a:pt x="845003" y="0"/>
                </a:lnTo>
                <a:lnTo>
                  <a:pt x="1225947" y="472667"/>
                </a:lnTo>
                <a:lnTo>
                  <a:pt x="1052564" y="472667"/>
                </a:lnTo>
                <a:close/>
                <a:moveTo>
                  <a:pt x="325808" y="0"/>
                </a:moveTo>
                <a:lnTo>
                  <a:pt x="499190" y="0"/>
                </a:lnTo>
                <a:lnTo>
                  <a:pt x="880134" y="472667"/>
                </a:lnTo>
                <a:lnTo>
                  <a:pt x="706751" y="472667"/>
                </a:lnTo>
                <a:close/>
                <a:moveTo>
                  <a:pt x="0" y="0"/>
                </a:moveTo>
                <a:lnTo>
                  <a:pt x="152425" y="0"/>
                </a:lnTo>
                <a:lnTo>
                  <a:pt x="533368" y="472667"/>
                </a:lnTo>
                <a:lnTo>
                  <a:pt x="380944" y="472667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9740" y="260985"/>
            <a:ext cx="6450965" cy="6286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9605" y="188595"/>
            <a:ext cx="4903470" cy="2984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88255" y="3213100"/>
            <a:ext cx="5456555" cy="3541395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2120900" y="404495"/>
            <a:ext cx="374650" cy="22326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5375910" y="3501390"/>
            <a:ext cx="374650" cy="25787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右箭头 8"/>
          <p:cNvSpPr/>
          <p:nvPr>
            <p:custDataLst>
              <p:tags r:id="rId7"/>
            </p:custDataLst>
          </p:nvPr>
        </p:nvSpPr>
        <p:spPr>
          <a:xfrm rot="10800000" flipH="1">
            <a:off x="3288030" y="3284855"/>
            <a:ext cx="1727835" cy="1584325"/>
          </a:xfrm>
          <a:prstGeom prst="bentArrow">
            <a:avLst>
              <a:gd name="adj1" fmla="val 20240"/>
              <a:gd name="adj2" fmla="val 23346"/>
              <a:gd name="adj3" fmla="val 25000"/>
              <a:gd name="adj4" fmla="val 685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（二）折线图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2085" y="1917065"/>
            <a:ext cx="48253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x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、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y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轴等要求同柱状图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7850" y="692785"/>
            <a:ext cx="3634740" cy="4806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51855" y="764540"/>
            <a:ext cx="4439920" cy="5737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73" name="文本框 1"/>
          <p:cNvSpPr txBox="1"/>
          <p:nvPr>
            <p:custDataLst>
              <p:tags r:id="rId5"/>
            </p:custDataLst>
          </p:nvPr>
        </p:nvSpPr>
        <p:spPr>
          <a:xfrm>
            <a:off x="1530350" y="189230"/>
            <a:ext cx="8409940" cy="4324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折线拐点标志、数值颜色区别</a:t>
            </a:r>
            <a:r>
              <a:rPr lang="en-US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，尽量避免不必要的引线</a:t>
            </a:r>
            <a:r>
              <a:rPr lang="en-US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496185" y="981075"/>
            <a:ext cx="506730" cy="7918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6888480" y="981075"/>
            <a:ext cx="661670" cy="7918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7"/>
            </p:custDataLst>
          </p:nvPr>
        </p:nvSpPr>
        <p:spPr>
          <a:xfrm>
            <a:off x="3792220" y="4077335"/>
            <a:ext cx="506730" cy="7918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8"/>
            </p:custDataLst>
          </p:nvPr>
        </p:nvSpPr>
        <p:spPr>
          <a:xfrm>
            <a:off x="5160010" y="2708910"/>
            <a:ext cx="987425" cy="4838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775460" y="1917065"/>
            <a:ext cx="1226820" cy="7956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拐点标志、数值颜色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295775" y="3573145"/>
            <a:ext cx="1226820" cy="7956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避免不必要的引线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>
            <a:off x="8616315" y="5013325"/>
            <a:ext cx="506730" cy="7918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（三）饼图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502410" y="1329690"/>
            <a:ext cx="5390515" cy="440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000">
                <a:latin typeface="+mn-ea"/>
                <a:ea typeface="+mn-ea"/>
              </a:rPr>
              <a:t>    </a:t>
            </a:r>
            <a:r>
              <a:rPr 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避免不必要的指引线，更便于理解</a:t>
            </a:r>
            <a:endParaRPr lang="zh-CN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35505" y="2789555"/>
            <a:ext cx="3136900" cy="2134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07710" y="2789555"/>
            <a:ext cx="3990975" cy="22707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5808345" y="1196975"/>
            <a:ext cx="2639695" cy="495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图例简单的，可以直接放在数值之上，更优化</a:t>
            </a:r>
            <a:endParaRPr 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63750" y="2061210"/>
            <a:ext cx="3756025" cy="2773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24245" y="2061210"/>
            <a:ext cx="4024630" cy="3462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直接连接符 6"/>
          <p:cNvCxnSpPr/>
          <p:nvPr/>
        </p:nvCxnSpPr>
        <p:spPr>
          <a:xfrm>
            <a:off x="8375650" y="1641475"/>
            <a:ext cx="1392555" cy="106743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椭圆 4"/>
          <p:cNvSpPr/>
          <p:nvPr>
            <p:custDataLst>
              <p:tags r:id="rId12"/>
            </p:custDataLst>
          </p:nvPr>
        </p:nvSpPr>
        <p:spPr>
          <a:xfrm>
            <a:off x="9482455" y="2637155"/>
            <a:ext cx="661670" cy="20161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1499235" y="1052830"/>
            <a:ext cx="4003675" cy="495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饼图数据的核实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7850" y="1628775"/>
            <a:ext cx="51765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正文和图表述对应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数据相加的合计数据是否和相关表述一致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占比数据是否正确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S22019年_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9965" y="2924810"/>
            <a:ext cx="5464175" cy="34702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524000" y="548640"/>
            <a:ext cx="914971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</a:t>
            </a:r>
            <a:endParaRPr lang="zh-CN" altLang="en-US" sz="24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3" name="文本框 1"/>
          <p:cNvSpPr txBox="1"/>
          <p:nvPr>
            <p:custDataLst>
              <p:tags r:id="rId2"/>
            </p:custDataLst>
          </p:nvPr>
        </p:nvSpPr>
        <p:spPr>
          <a:xfrm>
            <a:off x="2579370" y="1124585"/>
            <a:ext cx="7564755" cy="4706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术语</a:t>
            </a:r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仅有英文缩写一般建议补充相应中文及英文全程，如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WHO</a:t>
            </a:r>
            <a:endParaRPr 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机构、网站等称谓问题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要核实准确性，名从主人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罗马数字</a:t>
            </a:r>
            <a:endParaRPr lang="zh-CN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22" y="481965"/>
            <a:ext cx="540068" cy="5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08345" y="4580890"/>
            <a:ext cx="2105025" cy="809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55595" y="4580890"/>
            <a:ext cx="2143125" cy="771525"/>
          </a:xfrm>
          <a:prstGeom prst="rect">
            <a:avLst/>
          </a:prstGeom>
        </p:spPr>
      </p:pic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5039995" y="4838065"/>
            <a:ext cx="693420" cy="25717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0990" r="10588" b="30393"/>
          <a:stretch>
            <a:fillRect/>
          </a:stretch>
        </p:blipFill>
        <p:spPr>
          <a:xfrm rot="16200000">
            <a:off x="3653155" y="1406525"/>
            <a:ext cx="1935480" cy="32429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27985" y="476885"/>
            <a:ext cx="7199630" cy="54006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一、标题级别</a:t>
            </a: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序号连贯否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二、表述一致性检查</a:t>
            </a: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节的统计年份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综述部分省直医院是否纳入直辖市统计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如纳入，统一阐述为： 省直医院情况按照省辖市属地管理原则纳入统计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柱状图中相关省直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直辖市图中不显示的阐述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统一阐述为：无相关医疗机构数据的省直、省辖市图中不显示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无相关医疗机构数据的省辖市图中不显示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医院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医疗机构的表述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图例中全省、全国（很多不需要加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均值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4000" y="-27305"/>
            <a:ext cx="768985" cy="68846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串查</a:t>
            </a:r>
            <a:endParaRPr lang="zh-CN" altLang="en-US" sz="40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453505" y="116840"/>
            <a:ext cx="3361055" cy="3683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/>
              <a:t>以下基于本书稿终稿而言</a:t>
            </a:r>
            <a:endParaRPr lang="zh-CN" alt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99740" y="876300"/>
            <a:ext cx="6068060" cy="5077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三、核查数据</a:t>
            </a: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正文数据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单独图表数据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图文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表文数据对应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四、计量单位</a:t>
            </a:r>
            <a:endParaRPr lang="zh-CN" altLang="en-US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本报告使用英文计量单位，如g、kg、mL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%视为计量单位（图、表中括注）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特殊的，都可以的。但本书使用的一致性为： 小时、不用h）、分钟（不用min）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4000" y="-27305"/>
            <a:ext cx="768985" cy="68846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串查</a:t>
            </a:r>
            <a:endParaRPr lang="zh-CN" altLang="en-US" sz="40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83840" y="548640"/>
            <a:ext cx="6555740" cy="5077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buFont typeface="+mj-lt"/>
            </a:pPr>
            <a:r>
              <a:rPr lang="zh-CN" altLang="en-US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五、标点</a:t>
            </a:r>
            <a:endParaRPr lang="zh-CN" altLang="en-US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图序、表序半字线，图序、表序与图题、表题之间空一个汉字空格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表格内一字线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数值区间用波浪线～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文中全角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图中全角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六、表格</a:t>
            </a:r>
            <a:endParaRPr lang="zh-CN" altLang="en-US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表格层次要分清，适当增加辅助线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各列计量单位相同，计量单位统一标注在表题后面即可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分项数值之和和总数要对应</a:t>
            </a:r>
            <a:endParaRPr lang="zh-CN" altLang="en-US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4000" y="-27305"/>
            <a:ext cx="768985" cy="68846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串查</a:t>
            </a:r>
            <a:endParaRPr lang="zh-CN" altLang="en-US" sz="40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60905" y="1341120"/>
            <a:ext cx="7795895" cy="2306955"/>
          </a:xfrm>
          <a:prstGeom prst="rect">
            <a:avLst/>
          </a:prstGeom>
          <a:noFill/>
          <a:ln>
            <a:solidFill>
              <a:srgbClr val="DC545B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表题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图题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（小五号即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磅黑体，居中）</a:t>
            </a:r>
            <a:endParaRPr lang="en-US" alt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表2-2-2  医院应主动署名报告的五类事件分布表</a:t>
            </a:r>
            <a:endParaRPr lang="en-US" alt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图2-2-5 院均医疗质量安全不良事件上报例数</a:t>
            </a:r>
            <a:endParaRPr lang="en-US" alt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1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图/表内文字（含图表注文）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（小五号即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磅宋体）</a:t>
            </a:r>
            <a:endParaRPr lang="zh-CN" altLang="en-US" sz="1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（如果文字排列密集，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图/表内文字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可适当缩减到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磅、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磅等）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55595" y="188595"/>
            <a:ext cx="7444105" cy="63696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buClr>
                <a:srgbClr val="DC545B"/>
              </a:buClr>
            </a:pPr>
            <a:r>
              <a:rPr lang="zh-CN" altLang="en-US" sz="160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七、统计图</a:t>
            </a:r>
            <a:endParaRPr lang="zh-CN" altLang="en-US" sz="160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统计图应该是分层的不是单层的</a:t>
            </a:r>
            <a:endParaRPr lang="zh-CN" altLang="en-US" sz="1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特殊统计图，应提供绘图软件转出的高清</a:t>
            </a:r>
            <a:r>
              <a:rPr lang="en-US" altLang="zh-CN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pdf</a:t>
            </a:r>
            <a:endParaRPr lang="zh-CN" altLang="en-US" sz="1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图中字号基本为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磅宋体、单黑（特殊的调为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磅等）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色块、线条颜色一致性（大部分柱状浅蓝、全省橙色、全国绿色，</a:t>
            </a:r>
            <a:r>
              <a:rPr lang="en-US" altLang="zh-CN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RGB</a:t>
            </a:r>
            <a:r>
              <a:rPr lang="zh-CN" altLang="en-US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保持一致）</a:t>
            </a:r>
            <a:endParaRPr lang="zh-CN" altLang="en-US" sz="1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分项数值小数点位数应一致</a:t>
            </a:r>
            <a:endParaRPr lang="zh-CN" altLang="en-US" sz="1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x、y轴数值小数点，本书稿统一为最小保留位数（汇总人员最后统一处理即可）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轴粗细（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0.75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磅）、颜色（单黑）、标题（上下居中）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轴粗细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0.75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磅）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颜色（单黑）、标题（上下居中）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避免不必要的指引线，指引线的粗细（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0.5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磅，系统默认灰色，建议统一为单黑，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汇总人员最后统一处理即可</a:t>
            </a: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3E4E97"/>
              </a:buClr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刻度线朝外、分居项目两侧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E4E97"/>
              </a:buClr>
              <a:buSzTx/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同一节上下文图片颜色相对一致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3E4E97"/>
              </a:buClr>
              <a:buSzTx/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相类似项目颜色应该一致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3E4E97"/>
              </a:buClr>
              <a:buSzTx/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均值</a:t>
            </a:r>
            <a:r>
              <a:rPr 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数值颜色和线条颜色一致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E4E97"/>
              </a:buClr>
              <a:buSzTx/>
              <a:buFont typeface="+mj-lt"/>
              <a:buAutoNum type="arabicPeriod"/>
            </a:pPr>
            <a:r>
              <a:rPr lang="zh-CN" alt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图例在图片之上</a:t>
            </a:r>
            <a:endParaRPr lang="zh-CN" altLang="en-US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4000" y="-27305"/>
            <a:ext cx="768985" cy="68846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串查</a:t>
            </a:r>
            <a:endParaRPr lang="zh-CN" altLang="en-US" sz="40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991360" y="764540"/>
            <a:ext cx="7390130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</a:t>
            </a:r>
            <a:r>
              <a:rPr lang="en-US" altLang="zh-CN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word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自带的标题设置结构层次</a:t>
            </a:r>
            <a:endParaRPr lang="zh-CN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35505" y="1628775"/>
            <a:ext cx="7962900" cy="44557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二、全书相关表述的一致性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351405" y="1619885"/>
            <a:ext cx="71996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ym typeface="+mn-ea"/>
              </a:rPr>
              <a:t>统计的是哪年数据，一定要说清。部分数据涉及年份对照</a:t>
            </a:r>
            <a:endParaRPr lang="zh-CN" altLang="en-US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/>
              <a:t>省直医院的纳入情况</a:t>
            </a:r>
            <a:endParaRPr lang="zh-CN" altLang="en-US"/>
          </a:p>
          <a:p>
            <a:pPr marL="342900" indent="-3429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1800">
                <a:sym typeface="+mn-ea"/>
              </a:rPr>
              <a:t>柱状图中无相关医疗机构数据的省直/省辖市图中不显示的阐述（数一数图中总共</a:t>
            </a:r>
            <a:r>
              <a:rPr lang="en-US" altLang="zh-CN" sz="1800">
                <a:sym typeface="+mn-ea"/>
              </a:rPr>
              <a:t>/</a:t>
            </a:r>
            <a:r>
              <a:rPr lang="zh-CN" altLang="en-US" sz="1800">
                <a:sym typeface="+mn-ea"/>
              </a:rPr>
              <a:t>省直省辖市数量，结合省直医院纳入原则）</a:t>
            </a:r>
            <a:endParaRPr lang="zh-CN" altLang="en-US" sz="1800"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1800">
                <a:sym typeface="+mn-ea"/>
              </a:rPr>
              <a:t>医院/医疗机构的表述</a:t>
            </a:r>
            <a:endParaRPr lang="zh-CN" altLang="en-US" sz="1800"/>
          </a:p>
          <a:p>
            <a:pPr marL="342900" indent="-3429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en-US" altLang="zh-CN" sz="1800">
                <a:sym typeface="+mn-ea"/>
              </a:rPr>
              <a:t>图例中“全省均值”</a:t>
            </a:r>
            <a:r>
              <a:rPr lang="en-US" altLang="zh-CN" sz="1800">
                <a:sym typeface="+mn-ea"/>
              </a:rPr>
              <a:t>“全国均值”</a:t>
            </a:r>
            <a:r>
              <a:rPr lang="en-US" altLang="zh-CN" sz="1800">
                <a:sym typeface="+mn-ea"/>
              </a:rPr>
              <a:t>大部分情况下简写作</a:t>
            </a:r>
            <a:r>
              <a:rPr lang="en-US" altLang="zh-CN" sz="1800">
                <a:sym typeface="+mn-ea"/>
              </a:rPr>
              <a:t>“全省”“全国”</a:t>
            </a:r>
            <a:endParaRPr lang="en-US" altLang="zh-CN" sz="1800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（二）上下文表述的一致性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469765" y="518795"/>
            <a:ext cx="2825115" cy="76371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523365" y="908685"/>
            <a:ext cx="6373495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1.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统计的是哪年数据，一定要说清。</a:t>
            </a:r>
            <a:endParaRPr lang="zh-CN" altLang="en-US" sz="24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部分数据涉及年份对照</a:t>
            </a:r>
            <a:endParaRPr lang="zh-CN" altLang="en-US" sz="24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008120" y="4653280"/>
            <a:ext cx="1511935" cy="12960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07260" y="332740"/>
            <a:ext cx="792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77" y="98107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27175" y="836930"/>
            <a:ext cx="532447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2.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省直医院的纳入情况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83840" y="1628775"/>
            <a:ext cx="7057390" cy="1295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83840" y="3213100"/>
            <a:ext cx="6937375" cy="33788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7" name="直接连接符 6"/>
          <p:cNvCxnSpPr/>
          <p:nvPr/>
        </p:nvCxnSpPr>
        <p:spPr>
          <a:xfrm>
            <a:off x="5257165" y="2908300"/>
            <a:ext cx="3430905" cy="16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>
            <a:off x="2855595" y="6165215"/>
            <a:ext cx="309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4871720" y="4725035"/>
            <a:ext cx="3430905" cy="16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207260" y="332740"/>
            <a:ext cx="792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/>
          <p:nvPr userDrawn="1">
            <p:custDataLst>
              <p:tags r:id="rId8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32" y="90868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776345" y="1139825"/>
            <a:ext cx="4363720" cy="606171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423795" y="706755"/>
            <a:ext cx="6356350" cy="922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如果省直医院纳入省辖市统计，统一阐述：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▲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▲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省直医院情况按照省辖市属地管理原则纳入统计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41780" y="681990"/>
            <a:ext cx="910209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3.</a:t>
            </a:r>
            <a:r>
              <a:rPr lang="zh-CN" altLang="en-US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柱状图中无相关医疗机构数据的省直</a:t>
            </a:r>
            <a:r>
              <a:rPr lang="en-US" altLang="zh-CN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省辖市图中不显示的阐述</a:t>
            </a:r>
            <a:endParaRPr lang="zh-CN" altLang="en-US" sz="20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5568" r="566"/>
          <a:stretch>
            <a:fillRect/>
          </a:stretch>
        </p:blipFill>
        <p:spPr>
          <a:xfrm>
            <a:off x="2496185" y="3773170"/>
            <a:ext cx="5224145" cy="12128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61166" r="1074"/>
          <a:stretch>
            <a:fillRect/>
          </a:stretch>
        </p:blipFill>
        <p:spPr>
          <a:xfrm>
            <a:off x="2496185" y="2564765"/>
            <a:ext cx="5210810" cy="10369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15235" y="1341120"/>
            <a:ext cx="5205095" cy="11982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96185" y="5157470"/>
            <a:ext cx="5407025" cy="105156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703705" y="116840"/>
            <a:ext cx="792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 userDrawn="1">
            <p:custDataLst>
              <p:tags r:id="rId10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17" y="621030"/>
            <a:ext cx="540068" cy="5942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575685" y="2204720"/>
            <a:ext cx="3168650" cy="2165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3"/>
            </p:custDataLst>
          </p:nvPr>
        </p:nvSpPr>
        <p:spPr>
          <a:xfrm>
            <a:off x="3575685" y="3357245"/>
            <a:ext cx="3168650" cy="2165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4"/>
            </p:custDataLst>
          </p:nvPr>
        </p:nvSpPr>
        <p:spPr>
          <a:xfrm>
            <a:off x="3503930" y="4725035"/>
            <a:ext cx="3168650" cy="2165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5"/>
            </p:custDataLst>
          </p:nvPr>
        </p:nvSpPr>
        <p:spPr>
          <a:xfrm>
            <a:off x="3288030" y="5949315"/>
            <a:ext cx="3168650" cy="2165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32" y="127000"/>
            <a:ext cx="540068" cy="5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556635" y="495300"/>
            <a:ext cx="4566920" cy="697801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639695" y="621030"/>
            <a:ext cx="5727700" cy="7988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注：无相关医疗机构数据的省直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省辖市图中不显示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统一不加句号</a:t>
            </a:r>
            <a:endParaRPr lang="zh-CN" alt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638925" y="5270500"/>
            <a:ext cx="1728470" cy="60198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36065" y="692785"/>
            <a:ext cx="967232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4.</a:t>
            </a:r>
            <a:r>
              <a:rPr lang="zh-CN" altLang="en-US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医院</a:t>
            </a:r>
            <a:r>
              <a:rPr lang="en-US" altLang="zh-CN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医疗机构的表述</a:t>
            </a:r>
            <a:endParaRPr lang="zh-CN" altLang="en-US" sz="20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11450" y="2132965"/>
            <a:ext cx="5232400" cy="42087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5304155" y="5085080"/>
            <a:ext cx="1365885" cy="60198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43175" y="1196975"/>
            <a:ext cx="774763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纳入分析数量一般采用</a:t>
            </a:r>
            <a:r>
              <a:rPr lang="en-US" altLang="zh-CN"/>
              <a:t>“</a:t>
            </a:r>
            <a:r>
              <a:rPr lang="zh-CN" altLang="en-US"/>
              <a:t>医疗机构</a:t>
            </a:r>
            <a:r>
              <a:rPr lang="en-US" altLang="zh-CN"/>
              <a:t>”</a:t>
            </a:r>
            <a:endParaRPr lang="en-US" altLang="zh-CN"/>
          </a:p>
          <a:p>
            <a:pPr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不影响理解情况下，建议大部分一般采用</a:t>
            </a:r>
            <a:r>
              <a:rPr lang="en-US" altLang="zh-CN"/>
              <a:t>“</a:t>
            </a:r>
            <a:r>
              <a:rPr lang="zh-CN" altLang="en-US"/>
              <a:t>医院</a:t>
            </a:r>
            <a:r>
              <a:rPr lang="en-US" altLang="zh-CN"/>
              <a:t>”</a:t>
            </a:r>
            <a:r>
              <a:rPr lang="zh-CN" altLang="en-US"/>
              <a:t>（口腔专业采用医疗机构）</a:t>
            </a:r>
            <a:br>
              <a:rPr lang="zh-CN" altLang="en-US"/>
            </a:br>
            <a:r>
              <a:rPr lang="en-US" altLang="zh-CN"/>
              <a:t>                                                                                        </a:t>
            </a:r>
            <a:r>
              <a:rPr lang="zh-CN" altLang="en-US"/>
              <a:t>？？</a:t>
            </a:r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841490" y="5564505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>
            <a:off x="3863975" y="6165215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4872355" y="6381750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7248525" y="6189980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894840" y="44450"/>
            <a:ext cx="792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47" y="621030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>
            <a:off x="1524000" y="44450"/>
            <a:ext cx="1837690" cy="1301750"/>
          </a:xfrm>
          <a:custGeom>
            <a:avLst/>
            <a:gdLst>
              <a:gd name="connsiteX0" fmla="*/ 0 w 628566"/>
              <a:gd name="connsiteY0" fmla="*/ 0 h 541867"/>
              <a:gd name="connsiteX1" fmla="*/ 628566 w 628566"/>
              <a:gd name="connsiteY1" fmla="*/ 0 h 541867"/>
              <a:gd name="connsiteX2" fmla="*/ 314283 w 628566"/>
              <a:gd name="connsiteY2" fmla="*/ 541867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8566" h="541867">
                <a:moveTo>
                  <a:pt x="0" y="0"/>
                </a:moveTo>
                <a:lnTo>
                  <a:pt x="628566" y="0"/>
                </a:lnTo>
                <a:lnTo>
                  <a:pt x="314283" y="541867"/>
                </a:lnTo>
                <a:close/>
              </a:path>
            </a:pathLst>
          </a:custGeom>
          <a:solidFill>
            <a:srgbClr val="F6C1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rtlCol="0" anchor="t">
            <a:normAutofit/>
          </a:bodyPr>
          <a:p>
            <a:pPr algn="ctr"/>
            <a:endParaRPr lang="zh-CN" altLang="en-US" sz="1350" dirty="0">
              <a:solidFill>
                <a:srgbClr val="FFC000"/>
              </a:solidFill>
              <a:highlight>
                <a:srgbClr val="008080"/>
              </a:highlight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3200" dirty="0">
                <a:solidFill>
                  <a:srgbClr val="FFC000"/>
                </a:solidFill>
                <a:highlight>
                  <a:srgbClr val="008080"/>
                </a:highlight>
                <a:latin typeface="Calibri" panose="020F0502020204030204" charset="0"/>
                <a:ea typeface="宋体" panose="02010600030101010101" pitchFamily="2" charset="-122"/>
                <a:sym typeface="Arial" panose="020B0604020202020204" pitchFamily="34" charset="0"/>
              </a:rPr>
              <a:t>目录</a:t>
            </a:r>
            <a:endParaRPr lang="zh-CN" altLang="en-US" sz="3200" dirty="0">
              <a:solidFill>
                <a:srgbClr val="FFC000"/>
              </a:solidFill>
              <a:highlight>
                <a:srgbClr val="008080"/>
              </a:highlight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4309110" y="764540"/>
            <a:ext cx="4966970" cy="5680075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27575" y="908685"/>
            <a:ext cx="4097655" cy="5365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一、标题级别、字体号</a:t>
            </a: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二、全书相关表述的一致性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</a:t>
            </a:r>
            <a:r>
              <a:rPr lang="zh-CN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数值的精准性、权威性</a:t>
            </a:r>
            <a:endParaRPr lang="zh-CN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</a:t>
            </a:r>
            <a:r>
              <a:rPr lang="zh-CN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计量单位</a:t>
            </a:r>
            <a:endParaRPr lang="zh-CN" altLang="en-US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</a:t>
            </a:r>
            <a:r>
              <a:rPr lang="zh-CN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六、表格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七、</a:t>
            </a:r>
            <a:r>
              <a:rPr lang="zh-CN" altLang="en-US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图片</a:t>
            </a:r>
            <a:r>
              <a:rPr lang="en-US" altLang="zh-CN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统计图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1.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柱状图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2.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折线图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3.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饼图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4.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箱线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八、其他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9650" y="1341120"/>
            <a:ext cx="7745730" cy="420179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3863975" y="3933190"/>
            <a:ext cx="2127885" cy="4889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3503930" y="3213100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5"/>
            </p:custDataLst>
          </p:nvPr>
        </p:nvCxnSpPr>
        <p:spPr>
          <a:xfrm>
            <a:off x="8328025" y="2597150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2351405" y="2924810"/>
            <a:ext cx="1054735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/>
          <p:nvPr>
            <p:custDataLst>
              <p:tags r:id="rId7"/>
            </p:custDataLst>
          </p:nvPr>
        </p:nvSpPr>
        <p:spPr>
          <a:xfrm>
            <a:off x="6798945" y="2259965"/>
            <a:ext cx="1416685" cy="4889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23795" y="404495"/>
            <a:ext cx="6849745" cy="25019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95550" y="2997200"/>
            <a:ext cx="5904230" cy="35134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5447665" y="764540"/>
            <a:ext cx="1008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4871720" y="6453505"/>
            <a:ext cx="1008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23795" y="2132965"/>
            <a:ext cx="3253740" cy="200406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59120" y="4228465"/>
            <a:ext cx="4377055" cy="240347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510030" y="908685"/>
            <a:ext cx="833945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5.</a:t>
            </a:r>
            <a:r>
              <a:rPr 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图例中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全省均值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全国均值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大部分情况下简写作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全省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</a:t>
            </a:r>
            <a:r>
              <a:rPr lang="en-US" altLang="zh-CN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24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921510" y="260985"/>
            <a:ext cx="792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（一）每节开篇或正文相应位置统一的处理原则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7"/>
            </p:custDataLst>
          </p:nvPr>
        </p:nvSpPr>
        <p:spPr>
          <a:xfrm>
            <a:off x="3503930" y="1988820"/>
            <a:ext cx="1416685" cy="4889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8"/>
            </p:custDataLst>
          </p:nvPr>
        </p:nvSpPr>
        <p:spPr>
          <a:xfrm>
            <a:off x="7320280" y="4077335"/>
            <a:ext cx="1416685" cy="4889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9"/>
            </p:custDataLst>
          </p:nvPr>
        </p:nvSpPr>
        <p:spPr>
          <a:xfrm rot="2280000">
            <a:off x="5727065" y="3302635"/>
            <a:ext cx="1497330" cy="253365"/>
          </a:xfrm>
          <a:prstGeom prst="rightArrow">
            <a:avLst>
              <a:gd name="adj1" fmla="val 50000"/>
              <a:gd name="adj2" fmla="val 13774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10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7" y="78295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814445" y="-626110"/>
            <a:ext cx="4495800" cy="814197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椭圆 2"/>
          <p:cNvSpPr/>
          <p:nvPr/>
        </p:nvSpPr>
        <p:spPr>
          <a:xfrm>
            <a:off x="8543925" y="4149090"/>
            <a:ext cx="864235" cy="79184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57145" y="401320"/>
            <a:ext cx="5453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（二）上下文表述的一致性</a:t>
            </a:r>
            <a:endParaRPr lang="zh-CN" altLang="en-US" sz="28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3294" b="6661"/>
          <a:stretch>
            <a:fillRect/>
          </a:stretch>
        </p:blipFill>
        <p:spPr>
          <a:xfrm flipH="1" flipV="1">
            <a:off x="1703705" y="1124585"/>
            <a:ext cx="8544560" cy="38887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椭圆 2"/>
          <p:cNvSpPr/>
          <p:nvPr/>
        </p:nvSpPr>
        <p:spPr>
          <a:xfrm>
            <a:off x="3719830" y="3687445"/>
            <a:ext cx="553974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50130" y="5153660"/>
            <a:ext cx="4918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结合该节内容省直医院是否纳入省辖市处理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5460" y="260985"/>
            <a:ext cx="4122420" cy="583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0985"/>
            <a:ext cx="4273550" cy="602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" name="直接箭头连接符 1"/>
          <p:cNvCxnSpPr/>
          <p:nvPr/>
        </p:nvCxnSpPr>
        <p:spPr>
          <a:xfrm>
            <a:off x="4684395" y="2785745"/>
            <a:ext cx="259715" cy="2731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3"/>
            </p:custDataLst>
          </p:nvPr>
        </p:nvCxnSpPr>
        <p:spPr>
          <a:xfrm>
            <a:off x="5016500" y="2708910"/>
            <a:ext cx="4032250" cy="144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6481" b="4885"/>
          <a:stretch>
            <a:fillRect/>
          </a:stretch>
        </p:blipFill>
        <p:spPr>
          <a:xfrm rot="16200000">
            <a:off x="5173980" y="-1992630"/>
            <a:ext cx="1843405" cy="7645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84750" y="1011555"/>
            <a:ext cx="3714115" cy="725297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椭圆 4"/>
          <p:cNvSpPr/>
          <p:nvPr/>
        </p:nvSpPr>
        <p:spPr>
          <a:xfrm>
            <a:off x="4799965" y="3861435"/>
            <a:ext cx="555625" cy="22167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783840" y="260985"/>
            <a:ext cx="5453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文×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0" y="1701165"/>
            <a:ext cx="6215380" cy="4471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207895" y="404495"/>
            <a:ext cx="5453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图例标识错误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843780" y="-1223010"/>
            <a:ext cx="2122170" cy="66738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82745" y="1669415"/>
            <a:ext cx="3322955" cy="65538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07895" y="404495"/>
            <a:ext cx="5453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正文表述不能涵盖图片表达内容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三、数值的精准性、权威性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077845" y="1557020"/>
            <a:ext cx="4014470" cy="3276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正文基本数值的准确性</a:t>
            </a:r>
            <a:endParaRPr 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单独图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表数值的准确性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图文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表文数值和表达的一致性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79370" y="470535"/>
            <a:ext cx="3197860" cy="153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3130" y="470535"/>
            <a:ext cx="3034030" cy="153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15810" y="2486660"/>
            <a:ext cx="1929765" cy="1555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79370" y="4286885"/>
            <a:ext cx="3152775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9370" y="2342515"/>
            <a:ext cx="3952875" cy="1724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3130" y="470535"/>
            <a:ext cx="3034030" cy="153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15810" y="2486660"/>
            <a:ext cx="1929765" cy="1555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954780" y="-6985"/>
            <a:ext cx="4281805" cy="740918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59785" y="4293235"/>
            <a:ext cx="2016125" cy="36004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3" name="文本框 1"/>
          <p:cNvSpPr txBox="1"/>
          <p:nvPr>
            <p:custDataLst>
              <p:tags r:id="rId2"/>
            </p:custDataLst>
          </p:nvPr>
        </p:nvSpPr>
        <p:spPr>
          <a:xfrm>
            <a:off x="1508760" y="692785"/>
            <a:ext cx="9189720" cy="522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1.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正文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基本数值的准确性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47" y="621030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279650" y="836930"/>
            <a:ext cx="7444105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需要注意：</a:t>
            </a:r>
            <a:r>
              <a: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完成率</a:t>
            </a:r>
            <a:r>
              <a:rPr lang="en-US" altLang="zh-CN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0.00%</a:t>
            </a:r>
            <a:r>
              <a: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与无相关数据的区别</a:t>
            </a:r>
            <a:endParaRPr lang="zh-CN" altLang="en-US" sz="240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200000">
            <a:off x="4742180" y="-906145"/>
            <a:ext cx="2899410" cy="796925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4477385" y="-1793875"/>
            <a:ext cx="2029460" cy="642556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51405" y="2564765"/>
            <a:ext cx="6181725" cy="377380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7824470" y="5445125"/>
            <a:ext cx="1018540" cy="73660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400415" y="2853055"/>
            <a:ext cx="2148205" cy="2338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2022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年报告的处理：</a:t>
            </a:r>
            <a:r>
              <a:rPr lang="zh-CN" altLang="en-US"/>
              <a:t>无数据的直辖市不要列入图中，图中注明</a:t>
            </a:r>
            <a:r>
              <a:rPr lang="en-US" altLang="zh-CN"/>
              <a:t>“</a:t>
            </a:r>
            <a:r>
              <a:rPr lang="zh-CN" altLang="en-US">
                <a:sym typeface="+mn-ea"/>
              </a:rPr>
              <a:t>无相关医疗机构数据的省直/省辖市图中不显示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类似字样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20640" y="-1708785"/>
            <a:ext cx="2005965" cy="855218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2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特殊情况出注说明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8820" y="3776980"/>
            <a:ext cx="1661795" cy="196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/>
              <a:t>  18611</a:t>
            </a:r>
            <a:endParaRPr lang="en-US" altLang="zh-CN" sz="2800"/>
          </a:p>
          <a:p>
            <a:r>
              <a:rPr lang="en-US" altLang="zh-CN" sz="2800"/>
              <a:t>+12262</a:t>
            </a:r>
            <a:endParaRPr lang="en-US" altLang="zh-CN" sz="2800"/>
          </a:p>
          <a:p>
            <a:r>
              <a:rPr lang="en-US" altLang="zh-CN" sz="2800"/>
              <a:t>————</a:t>
            </a:r>
            <a:endParaRPr lang="en-US" altLang="zh-CN" sz="2800"/>
          </a:p>
          <a:p>
            <a:r>
              <a:rPr lang="en-US" altLang="zh-CN" sz="2800"/>
              <a:t>≠30901</a:t>
            </a:r>
            <a:endParaRPr lang="en-US" altLang="zh-CN" sz="28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87620" y="3776980"/>
            <a:ext cx="2263140" cy="196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/>
              <a:t>  60.23%</a:t>
            </a:r>
            <a:endParaRPr lang="en-US" altLang="zh-CN" sz="2800"/>
          </a:p>
          <a:p>
            <a:r>
              <a:rPr lang="en-US" altLang="zh-CN" sz="2800"/>
              <a:t>+39.68%</a:t>
            </a:r>
            <a:endParaRPr lang="en-US" altLang="zh-CN" sz="2800"/>
          </a:p>
          <a:p>
            <a:r>
              <a:rPr lang="en-US" altLang="zh-CN" sz="2800"/>
              <a:t>————</a:t>
            </a:r>
            <a:endParaRPr lang="en-US" altLang="zh-CN" sz="2800"/>
          </a:p>
          <a:p>
            <a:r>
              <a:rPr lang="en-US" altLang="zh-CN" sz="2800"/>
              <a:t>≠100.00%</a:t>
            </a:r>
            <a:endParaRPr lang="en-US" altLang="zh-CN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063"/>
          <a:stretch>
            <a:fillRect/>
          </a:stretch>
        </p:blipFill>
        <p:spPr>
          <a:xfrm rot="16200000">
            <a:off x="3904615" y="-285115"/>
            <a:ext cx="4572318" cy="83991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505585" y="404495"/>
            <a:ext cx="918146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2.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单独图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表数值的准确性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2" y="45529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文本框 1"/>
          <p:cNvSpPr txBox="1"/>
          <p:nvPr>
            <p:custDataLst>
              <p:tags r:id="rId1"/>
            </p:custDataLst>
          </p:nvPr>
        </p:nvSpPr>
        <p:spPr>
          <a:xfrm>
            <a:off x="1524000" y="535305"/>
            <a:ext cx="9144000" cy="536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3.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图文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表文数值和表达的一致性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476885"/>
            <a:ext cx="540068" cy="594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59100" y="1694180"/>
            <a:ext cx="6384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DC545B"/>
                </a:solidFill>
              </a:rPr>
              <a:t>图表数值</a:t>
            </a:r>
            <a:r>
              <a:rPr lang="en-US" altLang="zh-CN" sz="3600">
                <a:solidFill>
                  <a:srgbClr val="DC545B"/>
                </a:solidFill>
              </a:rPr>
              <a:t>√</a:t>
            </a:r>
            <a:r>
              <a:rPr lang="zh-CN" altLang="en-US" sz="3600">
                <a:solidFill>
                  <a:srgbClr val="DC545B"/>
                </a:solidFill>
              </a:rPr>
              <a:t>，而正文×较常见</a:t>
            </a:r>
            <a:endParaRPr lang="zh-CN" altLang="en-US" sz="3600">
              <a:solidFill>
                <a:srgbClr val="DC545B"/>
              </a:solidFill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3670" y="836295"/>
            <a:ext cx="5937885" cy="558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6744335" y="621030"/>
            <a:ext cx="1577975" cy="13703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4871720" y="4725035"/>
            <a:ext cx="708025" cy="9442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520055" y="2043430"/>
            <a:ext cx="1693545" cy="27539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73" name="文本框 1"/>
          <p:cNvSpPr txBox="1"/>
          <p:nvPr>
            <p:custDataLst>
              <p:tags r:id="rId4"/>
            </p:custDataLst>
          </p:nvPr>
        </p:nvSpPr>
        <p:spPr>
          <a:xfrm>
            <a:off x="2135505" y="260985"/>
            <a:ext cx="6260465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文×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347970" y="-1432560"/>
            <a:ext cx="2071370" cy="7344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05985" y="1369060"/>
            <a:ext cx="3494405" cy="56121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304155" y="3580130"/>
            <a:ext cx="708025" cy="9442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744335" y="3580130"/>
            <a:ext cx="792480" cy="79184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31990" y="2932430"/>
            <a:ext cx="594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宋体" panose="02010600030101010101" pitchFamily="2" charset="-122"/>
              </a:rPr>
              <a:t>√</a:t>
            </a:r>
            <a:endParaRPr lang="en-US" altLang="zh-CN" sz="32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7554595" y="2572385"/>
            <a:ext cx="1709420" cy="120269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3"/>
            </p:custDataLst>
          </p:nvPr>
        </p:nvCxnSpPr>
        <p:spPr>
          <a:xfrm>
            <a:off x="3791585" y="2572385"/>
            <a:ext cx="1368425" cy="1296035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73" name="文本框 1"/>
          <p:cNvSpPr txBox="1"/>
          <p:nvPr>
            <p:custDataLst>
              <p:tags r:id="rId4"/>
            </p:custDataLst>
          </p:nvPr>
        </p:nvSpPr>
        <p:spPr>
          <a:xfrm>
            <a:off x="2063750" y="548640"/>
            <a:ext cx="6260465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文×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587240" y="-1111250"/>
            <a:ext cx="1880235" cy="59201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51855" y="2923540"/>
            <a:ext cx="3471545" cy="3934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95550" y="2924810"/>
            <a:ext cx="3232150" cy="3869055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2423795" y="980440"/>
            <a:ext cx="1360170" cy="1282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4008120" y="4581525"/>
            <a:ext cx="126365" cy="16173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7247890" y="4653280"/>
            <a:ext cx="212725" cy="16281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3" name="文本框 1"/>
          <p:cNvSpPr txBox="1"/>
          <p:nvPr>
            <p:custDataLst>
              <p:tags r:id="rId9"/>
            </p:custDataLst>
          </p:nvPr>
        </p:nvSpPr>
        <p:spPr>
          <a:xfrm>
            <a:off x="2135505" y="260985"/>
            <a:ext cx="6260465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文×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隐藏错误</a:t>
            </a:r>
            <a:endParaRPr lang="zh-CN" altLang="en-US" sz="24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3719195" y="2043430"/>
            <a:ext cx="3745230" cy="2538095"/>
          </a:xfrm>
          <a:prstGeom prst="straightConnector1">
            <a:avLst/>
          </a:prstGeom>
          <a:ln w="28575">
            <a:solidFill>
              <a:srgbClr val="ED7D3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010150" y="-2325370"/>
            <a:ext cx="2176145" cy="8644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77210" y="3197225"/>
            <a:ext cx="6037580" cy="3427730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3727450" y="3670935"/>
            <a:ext cx="280670" cy="21361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8472170" y="4318635"/>
            <a:ext cx="280670" cy="17011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1631315" y="1829435"/>
            <a:ext cx="1577975" cy="1370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211705" y="404495"/>
            <a:ext cx="6260465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文×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隐藏错误</a:t>
            </a:r>
            <a:endParaRPr lang="zh-CN" altLang="en-US" sz="24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8"/>
            </p:custDataLst>
          </p:nvPr>
        </p:nvCxnSpPr>
        <p:spPr>
          <a:xfrm>
            <a:off x="3209290" y="2924810"/>
            <a:ext cx="5191125" cy="1656715"/>
          </a:xfrm>
          <a:prstGeom prst="straightConnector1">
            <a:avLst/>
          </a:prstGeom>
          <a:ln w="28575">
            <a:solidFill>
              <a:srgbClr val="ED7D3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750" y="332740"/>
            <a:ext cx="3435985" cy="2131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3115" y="2708910"/>
            <a:ext cx="3435985" cy="28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58180" y="2708910"/>
            <a:ext cx="2908300" cy="171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76595" y="4546600"/>
            <a:ext cx="2891790" cy="1591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76595" y="332740"/>
            <a:ext cx="4228465" cy="2131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7620" y="404495"/>
            <a:ext cx="4516120" cy="611251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129270" y="1917065"/>
            <a:ext cx="1152525" cy="1296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8543925" y="4653280"/>
            <a:ext cx="1152525" cy="955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6976745" y="3387725"/>
            <a:ext cx="1152525" cy="6743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stCxn id="4" idx="0"/>
          </p:cNvCxnSpPr>
          <p:nvPr/>
        </p:nvCxnSpPr>
        <p:spPr>
          <a:xfrm flipH="1" flipV="1">
            <a:off x="8201025" y="3882390"/>
            <a:ext cx="919480" cy="77089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73" name="文本框 1"/>
          <p:cNvSpPr txBox="1"/>
          <p:nvPr>
            <p:custDataLst>
              <p:tags r:id="rId4"/>
            </p:custDataLst>
          </p:nvPr>
        </p:nvSpPr>
        <p:spPr>
          <a:xfrm>
            <a:off x="2063750" y="548640"/>
            <a:ext cx="3023870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表内数值修改之后，正文也要修改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1405" y="1772920"/>
            <a:ext cx="7260590" cy="4100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207895" y="548640"/>
            <a:ext cx="5872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▲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总述与分述不一致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DC54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隐藏错误</a:t>
            </a:r>
            <a:endParaRPr lang="zh-CN" altLang="en-US" sz="24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543925" y="1628775"/>
            <a:ext cx="1952625" cy="46037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总述不对</a:t>
            </a:r>
            <a:endParaRPr lang="zh-CN" sz="24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870" y="1124585"/>
            <a:ext cx="6144260" cy="4758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688070" y="2421255"/>
            <a:ext cx="1952625" cy="46037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分述不对</a:t>
            </a:r>
            <a:endParaRPr lang="zh-CN" sz="2400">
              <a:solidFill>
                <a:srgbClr val="DC54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01645" y="2949575"/>
            <a:ext cx="4263390" cy="175323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只有笨办法，没有捷径：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用计算器或利用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excel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核算好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仔细进行上下文对照，逐一核对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082165" y="1052830"/>
            <a:ext cx="5876290" cy="859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>
                <a:solidFill>
                  <a:schemeClr val="accent6">
                    <a:lumMod val="40000"/>
                    <a:lumOff val="60000"/>
                  </a:schemeClr>
                </a:solidFill>
                <a:highlight>
                  <a:srgbClr val="808080"/>
                </a:highlight>
              </a:rPr>
              <a:t>数值准确性问题如何解决？</a:t>
            </a:r>
            <a:endParaRPr lang="zh-CN" altLang="en-US" sz="3600">
              <a:solidFill>
                <a:schemeClr val="accent6">
                  <a:lumMod val="40000"/>
                  <a:lumOff val="60000"/>
                </a:schemeClr>
              </a:solidFill>
              <a:highlight>
                <a:srgbClr val="808080"/>
              </a:highlight>
            </a:endParaRPr>
          </a:p>
        </p:txBody>
      </p:sp>
      <p:sp>
        <p:nvSpPr>
          <p:cNvPr id="7" name="右箭头 6"/>
          <p:cNvSpPr/>
          <p:nvPr>
            <p:custDataLst>
              <p:tags r:id="rId3"/>
            </p:custDataLst>
          </p:nvPr>
        </p:nvSpPr>
        <p:spPr>
          <a:xfrm rot="5400000">
            <a:off x="3880485" y="2126615"/>
            <a:ext cx="1142365" cy="4838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5505" y="476885"/>
            <a:ext cx="4126865" cy="584009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计量单位</a:t>
            </a:r>
            <a:endParaRPr lang="zh-CN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351405" y="1619885"/>
            <a:ext cx="71316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/>
              <a:t>本报告使用英文计量单位，如</a:t>
            </a:r>
            <a:r>
              <a:rPr lang="en-US" altLang="zh-CN"/>
              <a:t>g</a:t>
            </a:r>
            <a:r>
              <a:rPr lang="zh-CN" altLang="en-US"/>
              <a:t>、</a:t>
            </a:r>
            <a:r>
              <a:rPr lang="en-US" altLang="zh-CN"/>
              <a:t>kg</a:t>
            </a:r>
            <a:r>
              <a:rPr lang="zh-CN" altLang="en-US"/>
              <a:t>、</a:t>
            </a:r>
            <a:r>
              <a:rPr lang="en-US" altLang="zh-CN"/>
              <a:t>mL</a:t>
            </a:r>
            <a:endParaRPr lang="en-US" altLang="zh-CN"/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en-US" altLang="zh-CN">
                <a:sym typeface="+mn-ea"/>
              </a:rPr>
              <a:t>%</a:t>
            </a:r>
            <a:r>
              <a:rPr lang="zh-CN" altLang="en-US">
                <a:sym typeface="+mn-ea"/>
              </a:rPr>
              <a:t>视为计量</a:t>
            </a:r>
            <a:r>
              <a:rPr lang="zh-CN" altLang="en-US">
                <a:sym typeface="+mn-ea"/>
              </a:rPr>
              <a:t>单位（图、表中括注）</a:t>
            </a:r>
            <a:endParaRPr lang="zh-CN" altLang="en-US"/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/>
              <a:t>特殊的，都可以的。但本书使用的一致性为：</a:t>
            </a:r>
            <a:endParaRPr lang="zh-CN" altLang="en-US"/>
          </a:p>
          <a:p>
            <a:pPr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</a:pPr>
            <a:r>
              <a:rPr lang="en-US" altLang="zh-CN"/>
              <a:t>     </a:t>
            </a:r>
            <a:r>
              <a:rPr lang="zh-CN" altLang="en-US"/>
              <a:t>小时（不用</a:t>
            </a:r>
            <a:r>
              <a:rPr lang="en-US" altLang="zh-CN"/>
              <a:t>h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</a:pPr>
            <a:r>
              <a:rPr lang="zh-CN" altLang="en-US"/>
              <a:t> </a:t>
            </a:r>
            <a:r>
              <a:rPr lang="en-US" altLang="zh-CN"/>
              <a:t>    </a:t>
            </a:r>
            <a:r>
              <a:rPr lang="zh-CN" altLang="en-US"/>
              <a:t>分钟（不用</a:t>
            </a:r>
            <a:r>
              <a:rPr lang="en-US" altLang="zh-CN"/>
              <a:t>min</a:t>
            </a:r>
            <a:r>
              <a:rPr lang="zh-CN" altLang="en-US"/>
              <a:t>）</a:t>
            </a:r>
            <a:endParaRPr lang="zh-CN" altLang="en-US"/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/>
              <a:t>复杂计量单位的写法</a:t>
            </a:r>
            <a:endParaRPr lang="zh-CN" altLang="en-US"/>
          </a:p>
          <a:p>
            <a:pPr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</a:pPr>
            <a:endParaRPr lang="zh-CN" altLang="en-US"/>
          </a:p>
          <a:p>
            <a:pPr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</a:pPr>
            <a:r>
              <a:rPr lang="en-US" altLang="zh-CN"/>
              <a:t>     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0225" y="1933575"/>
            <a:ext cx="8591550" cy="2990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4000" y="692785"/>
            <a:ext cx="918464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%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视为计量单位（图、表中括注）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4" name="图片 3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42" y="621030"/>
            <a:ext cx="540068" cy="594200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9192260" y="2277110"/>
            <a:ext cx="896620" cy="237744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408160" y="1628775"/>
            <a:ext cx="1156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√</a:t>
            </a:r>
            <a:endParaRPr lang="en-US" altLang="zh-CN" sz="3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03705" y="1412875"/>
            <a:ext cx="8042910" cy="2303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93570" y="4077335"/>
            <a:ext cx="7661275" cy="1445260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5"/>
            </p:custDataLst>
          </p:nvPr>
        </p:nvSpPr>
        <p:spPr>
          <a:xfrm>
            <a:off x="8454390" y="2924810"/>
            <a:ext cx="896620" cy="4864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2423795" y="4797425"/>
            <a:ext cx="1183640" cy="4864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35505" y="54864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复杂计量单位的写法</a:t>
            </a:r>
            <a:endParaRPr lang="zh-CN" altLang="en-US" sz="24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左箭头 3"/>
          <p:cNvSpPr/>
          <p:nvPr/>
        </p:nvSpPr>
        <p:spPr>
          <a:xfrm rot="20340000">
            <a:off x="3488055" y="3952875"/>
            <a:ext cx="4918710" cy="244475"/>
          </a:xfrm>
          <a:prstGeom prst="leftArrow">
            <a:avLst>
              <a:gd name="adj1" fmla="val 50000"/>
              <a:gd name="adj2" fmla="val 15837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95" y="54864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748280" y="692785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标点</a:t>
            </a:r>
            <a:endParaRPr lang="zh-CN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2495550" y="1772920"/>
            <a:ext cx="7390130" cy="1281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有的标点容易打错</a:t>
            </a: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应使用全角符号</a:t>
            </a: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/>
          </a:p>
          <a:p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11684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717800" y="285115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标点</a:t>
            </a:r>
            <a:endParaRPr lang="zh-CN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8"/>
            </p:custDataLst>
          </p:nvPr>
        </p:nvGraphicFramePr>
        <p:xfrm>
          <a:off x="1919605" y="1412875"/>
          <a:ext cx="6514465" cy="487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45"/>
                <a:gridCol w="3689350"/>
                <a:gridCol w="1804670"/>
              </a:tblGrid>
              <a:tr h="37719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正确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错误</a:t>
                      </a:r>
                      <a:endParaRPr lang="zh-CN" altLang="en-US"/>
                    </a:p>
                  </a:txBody>
                  <a:tcPr/>
                </a:tc>
              </a:tr>
              <a:tr h="5060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35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比号</a:t>
                      </a:r>
                      <a:endParaRPr lang="zh-CN" altLang="en-US" sz="135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1∶5</a:t>
                      </a:r>
                      <a:endParaRPr lang="en-US" altLang="zh-CN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（搜狗拼音输入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比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就会出现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“∶”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：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（打成冒号）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35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省略号</a:t>
                      </a:r>
                      <a:endParaRPr lang="zh-CN" altLang="en-US" sz="135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……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shift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键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      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......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（打成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个点）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...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（打成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个点）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131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35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破折号</a:t>
                      </a:r>
                      <a:endParaRPr lang="zh-CN" altLang="en-US" sz="135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——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shift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键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+      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5207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sz="135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一字线</a:t>
                      </a:r>
                      <a:endParaRPr lang="zh-CN" altLang="en-US" sz="135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—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（破折号的一半）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如：表格中无此项的常用一字线，不用半字线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02362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波浪线</a:t>
                      </a:r>
                      <a:endParaRPr lang="zh-CN" altLang="en-US" sz="135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（搜狗拼音输入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“B L X”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就会出现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“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～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35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如：</a:t>
                      </a:r>
                      <a:r>
                        <a:rPr lang="zh-CN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二级公立医院预防率为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85%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95%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常打成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~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shift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键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+       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7914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sz="135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半字线</a:t>
                      </a:r>
                      <a:endParaRPr lang="zh-CN" altLang="en-US" sz="135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（减号）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如：图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1-3-1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、表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1-2-2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等用半字线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37660" y="2578735"/>
            <a:ext cx="417830" cy="4178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151630" y="3284855"/>
            <a:ext cx="447675" cy="4381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47215" y="1772920"/>
            <a:ext cx="6631940" cy="51689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976360" y="2781300"/>
            <a:ext cx="16465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全角状态下输入才可以（宋体、楷体等常用字体显示正确，微软雅黑等可能显示错误）</a:t>
            </a:r>
            <a:endParaRPr lang="zh-CN" altLang="zh-CN"/>
          </a:p>
        </p:txBody>
      </p:sp>
      <p:graphicFrame>
        <p:nvGraphicFramePr>
          <p:cNvPr id="15" name="对象 14"/>
          <p:cNvGraphicFramePr/>
          <p:nvPr>
            <p:custDataLst>
              <p:tags r:id="rId13"/>
            </p:custDataLst>
          </p:nvPr>
        </p:nvGraphicFramePr>
        <p:xfrm>
          <a:off x="9120505" y="1844675"/>
          <a:ext cx="867410" cy="8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14" imgW="866775" imgH="809625" progId="Paint.Picture">
                  <p:embed/>
                </p:oleObj>
              </mc:Choice>
              <mc:Fallback>
                <p:oleObj name="" r:id="rId14" imgW="866775" imgH="80962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120505" y="1844675"/>
                        <a:ext cx="867410" cy="81026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右大括号 16"/>
          <p:cNvSpPr/>
          <p:nvPr/>
        </p:nvSpPr>
        <p:spPr>
          <a:xfrm>
            <a:off x="8479155" y="1842770"/>
            <a:ext cx="360045" cy="35991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大括号 17"/>
          <p:cNvSpPr/>
          <p:nvPr/>
        </p:nvSpPr>
        <p:spPr>
          <a:xfrm>
            <a:off x="8472170" y="5499100"/>
            <a:ext cx="360045" cy="7245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8976360" y="5499100"/>
            <a:ext cx="1440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和字体相关，和全半角关系不大</a:t>
            </a:r>
            <a:endParaRPr lang="zh-CN" altLang="zh-CN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607935" y="4725035"/>
            <a:ext cx="457200" cy="4572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2639695" y="836930"/>
            <a:ext cx="7390130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容易打错</a:t>
            </a:r>
            <a:endParaRPr lang="zh-CN" altLang="en-US" sz="2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/>
          </a:p>
          <a:p>
            <a:endParaRPr lang="zh-CN" altLang="en-US"/>
          </a:p>
        </p:txBody>
      </p:sp>
      <p:sp>
        <p:nvSpPr>
          <p:cNvPr id="24" name="椭圆形标注 23"/>
          <p:cNvSpPr/>
          <p:nvPr/>
        </p:nvSpPr>
        <p:spPr>
          <a:xfrm>
            <a:off x="8400415" y="519430"/>
            <a:ext cx="1365885" cy="893445"/>
          </a:xfrm>
          <a:prstGeom prst="wedgeEllipseCallout">
            <a:avLst>
              <a:gd name="adj1" fmla="val -44514"/>
              <a:gd name="adj2" fmla="val 89872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最常见错误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2" name="等腰三角形 1"/>
          <p:cNvSpPr/>
          <p:nvPr>
            <p:custDataLst>
              <p:tags r:id="rId7"/>
            </p:custDataLst>
          </p:nvPr>
        </p:nvSpPr>
        <p:spPr>
          <a:xfrm>
            <a:off x="2238375" y="404495"/>
            <a:ext cx="1035685" cy="75184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27255"/>
            </a:solidFill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rtlCol="0" anchor="ctr">
            <a:normAutofit lnSpcReduction="20000"/>
          </a:bodyPr>
          <a:p>
            <a:pPr algn="ctr"/>
            <a:endParaRPr lang="zh-CN" altLang="en-US" sz="135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097" name="文本框 1"/>
          <p:cNvSpPr txBox="1"/>
          <p:nvPr>
            <p:custDataLst>
              <p:tags r:id="rId8"/>
            </p:custDataLst>
          </p:nvPr>
        </p:nvSpPr>
        <p:spPr>
          <a:xfrm>
            <a:off x="2430780" y="742315"/>
            <a:ext cx="7058660" cy="56807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报告系由不同人员书稿、数据汇总在一起，因此书稿文字、标点、逻辑、图表等表达常常不一致或不规范。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/>
            </a:pP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年报告共有图片</a:t>
            </a:r>
            <a:r>
              <a:rPr lang="en-US" altLang="zh-CN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800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张左右，表格</a:t>
            </a:r>
            <a:r>
              <a:rPr lang="en-US" altLang="zh-CN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个左右，图文是主体。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SzPct val="100000"/>
              <a:buFont typeface="+mj-lt"/>
            </a:pP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en-US" altLang="zh-CN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书稿交稿前图文处理得规范：</a:t>
            </a:r>
            <a:endParaRPr lang="en-US" alt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4770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SzPct val="100000"/>
              <a:buFont typeface="Wingdings" panose="05000000000000000000" charset="0"/>
              <a:buChar char="Ø"/>
            </a:pP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编校人员可以更高效、集中精力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处理核心内容问题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（内容框架等），提升书稿品质，不必纠缠于格式问题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4770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SzPct val="100000"/>
              <a:buFont typeface="Wingdings" panose="05000000000000000000" charset="0"/>
              <a:buChar char="Ø"/>
            </a:pP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排版处理文字、图、表是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碎片化处理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47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SzPct val="100000"/>
              <a:buFont typeface="Wingdings" panose="05000000000000000000" charset="0"/>
            </a:pP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图片：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word→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高清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pdf→AI→indesign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47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SzPct val="100000"/>
              <a:buFont typeface="Wingdings" panose="05000000000000000000" charset="0"/>
            </a:pP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尽可能减少出版社排版技术员对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图表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数值、颜色、线条的修改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（面对海量图表和数据，只要修改就难免出现人为输入的错误）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2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1052830"/>
            <a:ext cx="8248015" cy="194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8335" y="3357245"/>
            <a:ext cx="8381365" cy="1302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右箭头 10"/>
          <p:cNvSpPr/>
          <p:nvPr>
            <p:custDataLst>
              <p:tags r:id="rId5"/>
            </p:custDataLst>
          </p:nvPr>
        </p:nvSpPr>
        <p:spPr>
          <a:xfrm rot="5400000">
            <a:off x="3676650" y="2823210"/>
            <a:ext cx="1009015" cy="491490"/>
          </a:xfrm>
          <a:prstGeom prst="rightArrow">
            <a:avLst>
              <a:gd name="adj1" fmla="val 50000"/>
              <a:gd name="adj2" fmla="val 4905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3431540" y="1936750"/>
            <a:ext cx="1762125" cy="4756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2567305" y="4149090"/>
            <a:ext cx="2207260" cy="3911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485265" y="404495"/>
            <a:ext cx="922083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比号（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∶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）打成冒号（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：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7" y="332740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03705" y="1268730"/>
            <a:ext cx="6163310" cy="2553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79650" y="3933190"/>
            <a:ext cx="8006715" cy="2890520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6744335" y="2934335"/>
            <a:ext cx="786765" cy="7143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9048115" y="5949315"/>
            <a:ext cx="786765" cy="7143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17650" y="404495"/>
            <a:ext cx="915035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表格中无此项的常用一字线，不用半字线（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）或斜杠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7" y="332740"/>
            <a:ext cx="540068" cy="594200"/>
          </a:xfrm>
          <a:prstGeom prst="rect">
            <a:avLst/>
          </a:prstGeom>
        </p:spPr>
      </p:pic>
      <p:sp>
        <p:nvSpPr>
          <p:cNvPr id="11" name="右箭头 10"/>
          <p:cNvSpPr/>
          <p:nvPr>
            <p:custDataLst>
              <p:tags r:id="rId10"/>
            </p:custDataLst>
          </p:nvPr>
        </p:nvSpPr>
        <p:spPr>
          <a:xfrm rot="3120000">
            <a:off x="7242810" y="4391025"/>
            <a:ext cx="2018030" cy="253365"/>
          </a:xfrm>
          <a:prstGeom prst="rightArrow">
            <a:avLst>
              <a:gd name="adj1" fmla="val 50000"/>
              <a:gd name="adj2" fmla="val 13774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442595"/>
            <a:ext cx="7658100" cy="1990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3750" y="3213100"/>
            <a:ext cx="8195945" cy="2208530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7531100" y="1701165"/>
            <a:ext cx="786765" cy="7143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8039735" y="4509135"/>
            <a:ext cx="786765" cy="7143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 rot="5400000">
            <a:off x="7567295" y="2967355"/>
            <a:ext cx="1009015" cy="491490"/>
          </a:xfrm>
          <a:prstGeom prst="rightArrow">
            <a:avLst>
              <a:gd name="adj1" fmla="val 50000"/>
              <a:gd name="adj2" fmla="val 4905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499235" y="404495"/>
            <a:ext cx="922718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图书出版上数值区间一般用～，不用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7" y="332740"/>
            <a:ext cx="540068" cy="594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75460" y="1701165"/>
            <a:ext cx="8678545" cy="3931285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7"/>
            </p:custDataLst>
          </p:nvPr>
        </p:nvSpPr>
        <p:spPr>
          <a:xfrm>
            <a:off x="2783205" y="3573145"/>
            <a:ext cx="786765" cy="5257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32175" y="2924810"/>
            <a:ext cx="10001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latin typeface="宋体" panose="02010600030101010101" pitchFamily="2" charset="-122"/>
              </a:rPr>
              <a:t>√</a:t>
            </a:r>
            <a:endParaRPr lang="en-US" altLang="zh-CN" sz="66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2388235" y="1772920"/>
            <a:ext cx="1182370" cy="4419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9605" y="332740"/>
            <a:ext cx="5082540" cy="265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5595" y="3357245"/>
            <a:ext cx="7576820" cy="330327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3134995" y="2421255"/>
            <a:ext cx="2685415" cy="21463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4583430" y="6021705"/>
            <a:ext cx="4290060" cy="32194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 rot="5400000">
            <a:off x="5836920" y="3063240"/>
            <a:ext cx="1009015" cy="491490"/>
          </a:xfrm>
          <a:prstGeom prst="rightArrow">
            <a:avLst>
              <a:gd name="adj1" fmla="val 50000"/>
              <a:gd name="adj2" fmla="val 4905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423795" y="548640"/>
            <a:ext cx="7390130" cy="2533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全角</a:t>
            </a:r>
            <a:endParaRPr lang="zh-CN" altLang="en-US" sz="24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DC545B"/>
              </a:buClr>
              <a:buFont typeface="+mj-ea"/>
              <a:buAutoNum type="circleNumDbPlain"/>
            </a:pPr>
            <a:r>
              <a:rPr lang="zh-CN">
                <a:solidFill>
                  <a:srgbClr val="FF0000"/>
                </a:solidFill>
              </a:rPr>
              <a:t>全书标点用全角，而不要用半角。</a:t>
            </a:r>
            <a:endParaRPr lang="zh-CN">
              <a:solidFill>
                <a:srgbClr val="FF0000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Font typeface="+mj-ea"/>
              <a:buAutoNum type="circleNumDbPlain"/>
            </a:pPr>
            <a:r>
              <a:rPr lang="zh-CN"/>
              <a:t>正文、表格中半角符号</a:t>
            </a:r>
            <a:r>
              <a:rPr lang="zh-CN">
                <a:solidFill>
                  <a:srgbClr val="FF0000"/>
                </a:solidFill>
              </a:rPr>
              <a:t>可以查找替换</a:t>
            </a:r>
            <a:r>
              <a:rPr lang="zh-CN"/>
              <a:t>，但是图片中半角符号不方便查找替换。</a:t>
            </a:r>
            <a:endParaRPr lang="zh-CN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C545B"/>
              </a:buClr>
              <a:buFont typeface="+mj-ea"/>
              <a:buAutoNum type="circleNumDbPlain"/>
            </a:pPr>
            <a:r>
              <a:rPr lang="zh-CN">
                <a:solidFill>
                  <a:srgbClr val="FF0000"/>
                </a:solidFill>
              </a:rPr>
              <a:t>在</a:t>
            </a:r>
            <a:r>
              <a:rPr lang="en-US" altLang="zh-CN">
                <a:solidFill>
                  <a:srgbClr val="FF0000"/>
                </a:solidFill>
              </a:rPr>
              <a:t>excel</a:t>
            </a:r>
            <a:r>
              <a:rPr lang="zh-CN" altLang="en-US">
                <a:solidFill>
                  <a:srgbClr val="FF0000"/>
                </a:solidFill>
              </a:rPr>
              <a:t>中相关符号要用全角，转出来的柱状图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饼图等相关符号才是全角符号。</a:t>
            </a:r>
            <a:endParaRPr lang="zh-CN">
              <a:solidFill>
                <a:srgbClr val="FF0000"/>
              </a:solidFill>
            </a:endParaRPr>
          </a:p>
          <a:p>
            <a:endParaRPr lang="zh-CN"/>
          </a:p>
          <a:p>
            <a:endParaRPr lang="zh-CN" altLang="en-US"/>
          </a:p>
        </p:txBody>
      </p:sp>
      <p:graphicFrame>
        <p:nvGraphicFramePr>
          <p:cNvPr id="5" name="表格 4"/>
          <p:cNvGraphicFramePr/>
          <p:nvPr/>
        </p:nvGraphicFramePr>
        <p:xfrm>
          <a:off x="2711450" y="3699510"/>
          <a:ext cx="6590665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695"/>
                <a:gridCol w="2971800"/>
                <a:gridCol w="288417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/>
                        <a:t>符号</a:t>
                      </a:r>
                      <a:endParaRPr lang="zh-CN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全角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半角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逗号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郑州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130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洛阳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郑州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130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人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洛阳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150</a:t>
                      </a:r>
                      <a:r>
                        <a:rPr lang="zh-CN" altLang="en-US" sz="135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人</a:t>
                      </a:r>
                      <a:endParaRPr lang="zh-CN" altLang="en-US" sz="135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冒号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：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使用最大值、上四分位数、平均值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……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描述指标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: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使用最大值、上四分位数、平均值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……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描述指标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括号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各级各类专科医院实际开放床位数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各级各类专科医院实际开放床位数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)</a:t>
                      </a:r>
                      <a:endParaRPr lang="en-US" altLang="zh-CN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对象 5"/>
          <p:cNvGraphicFramePr/>
          <p:nvPr>
            <p:custDataLst>
              <p:tags r:id="rId2"/>
            </p:custDataLst>
          </p:nvPr>
        </p:nvGraphicFramePr>
        <p:xfrm>
          <a:off x="4439920" y="5589270"/>
          <a:ext cx="867410" cy="8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866775" imgH="809625" progId="Paint.Picture">
                  <p:embed/>
                </p:oleObj>
              </mc:Choice>
              <mc:Fallback>
                <p:oleObj name="" r:id="rId3" imgW="866775" imgH="80962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9920" y="5589270"/>
                        <a:ext cx="867410" cy="81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92035" y="5589270"/>
            <a:ext cx="847725" cy="7334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079875" y="2924810"/>
            <a:ext cx="742315" cy="860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>
                <a:solidFill>
                  <a:srgbClr val="FF0000"/>
                </a:solidFill>
                <a:latin typeface="宋体" panose="02010600030101010101" pitchFamily="2" charset="-122"/>
              </a:rPr>
              <a:t>√</a:t>
            </a:r>
            <a:endParaRPr lang="en-US" altLang="zh-CN" sz="66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392035" y="2999105"/>
            <a:ext cx="742315" cy="860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endParaRPr lang="zh-CN" altLang="en-US" sz="48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711450" y="1484630"/>
            <a:ext cx="5697855" cy="4648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82725" y="764540"/>
            <a:ext cx="935037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图片中半角符号不方便查找替换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7" y="69786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六、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</a:t>
            </a:r>
            <a:endParaRPr lang="zh-CN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8"/>
            </p:custDataLst>
          </p:nvPr>
        </p:nvGraphicFramePr>
        <p:xfrm>
          <a:off x="2467610" y="1511300"/>
          <a:ext cx="7247255" cy="3990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625"/>
                <a:gridCol w="5802630"/>
              </a:tblGrid>
              <a:tr h="3784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项目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注意事项</a:t>
                      </a:r>
                      <a:endParaRPr lang="zh-CN" altLang="en-US"/>
                    </a:p>
                  </a:txBody>
                  <a:tcPr/>
                </a:tc>
              </a:tr>
              <a:tr h="101727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350">
                          <a:sym typeface="+mn-ea"/>
                        </a:rPr>
                        <a:t>1.</a:t>
                      </a:r>
                      <a:r>
                        <a:rPr lang="zh-CN" altLang="en-US" sz="1350">
                          <a:sym typeface="+mn-ea"/>
                        </a:rPr>
                        <a:t>表题</a:t>
                      </a:r>
                      <a:r>
                        <a:rPr lang="en-US" altLang="zh-CN" sz="1350">
                          <a:sym typeface="+mn-ea"/>
                        </a:rPr>
                        <a:t> </a:t>
                      </a:r>
                      <a:endParaRPr lang="zh-CN" altLang="en-US" sz="135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sym typeface="+mn-ea"/>
                        </a:rPr>
                        <a:t>表序、表题之间空一个汉字位置的空格（全角下</a:t>
                      </a:r>
                      <a:r>
                        <a:rPr lang="en-US" altLang="zh-CN" sz="1350">
                          <a:sym typeface="+mn-ea"/>
                        </a:rPr>
                        <a:t>2</a:t>
                      </a:r>
                      <a:r>
                        <a:rPr lang="zh-CN" altLang="en-US" sz="1350">
                          <a:sym typeface="+mn-ea"/>
                        </a:rPr>
                        <a:t>下空白键）</a:t>
                      </a:r>
                      <a:endParaRPr lang="zh-CN" altLang="en-US" sz="1350">
                        <a:sym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×</a:t>
                      </a:r>
                      <a:r>
                        <a:rPr lang="en-US" altLang="zh-CN" sz="135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</a:t>
                      </a:r>
                      <a:r>
                        <a:rPr lang="zh-CN" altLang="en-US" sz="135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表1-1-1-3</a:t>
                      </a:r>
                      <a:r>
                        <a:rPr lang="en-US" altLang="zh-CN" sz="135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35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专科医院开放床位数</a:t>
                      </a:r>
                      <a:endParaRPr lang="zh-CN" altLang="en-US" sz="135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solidFill>
                            <a:srgbClr val="DC545B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√   </a:t>
                      </a:r>
                      <a:r>
                        <a:rPr lang="zh-CN" altLang="en-US" sz="1350">
                          <a:solidFill>
                            <a:srgbClr val="DC545B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表1-1-1-3</a:t>
                      </a:r>
                      <a:r>
                        <a:rPr lang="en-US" altLang="zh-CN" sz="1350">
                          <a:solidFill>
                            <a:srgbClr val="DC545B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350">
                          <a:solidFill>
                            <a:srgbClr val="DC545B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专科医院开放床位数</a:t>
                      </a:r>
                      <a:endParaRPr lang="zh-CN" altLang="en-US" sz="1350">
                        <a:solidFill>
                          <a:srgbClr val="DC545B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480695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2.</a:t>
                      </a:r>
                      <a:r>
                        <a:rPr lang="zh-CN" altLang="en-US"/>
                        <a:t>表格层次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sym typeface="+mn-ea"/>
                        </a:rPr>
                        <a:t>表格项目较多时，层次要分清</a:t>
                      </a:r>
                      <a:endParaRPr lang="zh-CN" altLang="en-US" sz="1350">
                        <a:sym typeface="+mn-ea"/>
                      </a:endParaRPr>
                    </a:p>
                  </a:txBody>
                  <a:tcPr/>
                </a:tc>
              </a:tr>
              <a:tr h="80010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sym typeface="+mn-ea"/>
                        </a:rPr>
                        <a:t>3.</a:t>
                      </a:r>
                      <a:r>
                        <a:rPr lang="zh-CN" altLang="en-US" sz="1350">
                          <a:sym typeface="+mn-ea"/>
                        </a:rPr>
                        <a:t>计量单位</a:t>
                      </a:r>
                      <a:endParaRPr lang="zh-CN" altLang="en-US" sz="135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350">
                          <a:sym typeface="+mn-ea"/>
                        </a:rPr>
                        <a:t>计量单位不要缺</a:t>
                      </a:r>
                      <a:endParaRPr lang="zh-CN" altLang="en-US" sz="1350">
                        <a:sym typeface="+mn-ea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350">
                          <a:sym typeface="+mn-ea"/>
                        </a:rPr>
                        <a:t>各列单位相同，则不需要标注每一列的单位，统一标注在表题后面即可</a:t>
                      </a:r>
                      <a:endParaRPr lang="zh-CN" altLang="en-US" sz="1350">
                        <a:sym typeface="+mn-ea"/>
                      </a:endParaRPr>
                    </a:p>
                  </a:txBody>
                  <a:tcPr/>
                </a:tc>
              </a:tr>
              <a:tr h="40005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4.</a:t>
                      </a:r>
                      <a:r>
                        <a:rPr lang="zh-CN" altLang="en-US"/>
                        <a:t>一字线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350">
                          <a:sym typeface="+mn-ea"/>
                        </a:rPr>
                        <a:t>没有相关数值的，</a:t>
                      </a:r>
                      <a:r>
                        <a:rPr lang="zh-CN" altLang="en-US" sz="1350">
                          <a:sym typeface="+mn-ea"/>
                        </a:rPr>
                        <a:t>用一字线（破折号的一半），而不是半字线（减号）</a:t>
                      </a:r>
                      <a:endParaRPr lang="en-US" altLang="zh-CN" sz="1350">
                        <a:sym typeface="+mn-ea"/>
                      </a:endParaRPr>
                    </a:p>
                  </a:txBody>
                  <a:tcPr/>
                </a:tc>
              </a:tr>
              <a:tr h="76581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/>
                        <a:t>5.</a:t>
                      </a:r>
                      <a:r>
                        <a:rPr lang="zh-CN" altLang="en-US"/>
                        <a:t>分项数值之和和总数要对应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sym typeface="+mn-ea"/>
                        </a:rPr>
                        <a:t>1.</a:t>
                      </a:r>
                      <a:r>
                        <a:rPr lang="zh-CN" altLang="en-US" sz="1350">
                          <a:sym typeface="+mn-ea"/>
                        </a:rPr>
                        <a:t>简单相加</a:t>
                      </a:r>
                      <a:endParaRPr lang="zh-CN" altLang="en-US" sz="1350">
                        <a:sym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sym typeface="+mn-ea"/>
                        </a:rPr>
                        <a:t>2.</a:t>
                      </a:r>
                      <a:r>
                        <a:rPr lang="zh-CN" altLang="en-US" sz="1350">
                          <a:sym typeface="+mn-ea"/>
                        </a:rPr>
                        <a:t>先乘后加</a:t>
                      </a:r>
                      <a:endParaRPr lang="zh-CN" altLang="en-US" sz="135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35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2250" y="188595"/>
            <a:ext cx="9214485" cy="561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2.</a:t>
            </a:r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表格层次</a:t>
            </a:r>
            <a:endParaRPr lang="zh-CN" altLang="en-US" sz="24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表格项目较多时，补加栏线，层次要分清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260985"/>
            <a:ext cx="540068" cy="594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3115" y="1413510"/>
            <a:ext cx="5227955" cy="2341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11450" y="3861435"/>
            <a:ext cx="7713980" cy="23749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639695" y="4581525"/>
            <a:ext cx="8064500" cy="1435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2639695" y="5768340"/>
            <a:ext cx="8064500" cy="1435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下箭头 9"/>
          <p:cNvSpPr/>
          <p:nvPr>
            <p:custDataLst>
              <p:tags r:id="rId9"/>
            </p:custDataLst>
          </p:nvPr>
        </p:nvSpPr>
        <p:spPr>
          <a:xfrm rot="20760000">
            <a:off x="7213600" y="3246120"/>
            <a:ext cx="390525" cy="953770"/>
          </a:xfrm>
          <a:prstGeom prst="downArrow">
            <a:avLst>
              <a:gd name="adj1" fmla="val 50000"/>
              <a:gd name="adj2" fmla="val 7338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5220" y="2059940"/>
            <a:ext cx="5471160" cy="2266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71240" y="4243705"/>
            <a:ext cx="6931025" cy="2501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圆角矩形 3"/>
          <p:cNvSpPr/>
          <p:nvPr/>
        </p:nvSpPr>
        <p:spPr>
          <a:xfrm>
            <a:off x="2999740" y="2277110"/>
            <a:ext cx="5040630" cy="5073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8400415" y="4215130"/>
            <a:ext cx="810895" cy="35369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6748145" y="3509010"/>
            <a:ext cx="786765" cy="634365"/>
          </a:xfrm>
          <a:prstGeom prst="round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9408160" y="5949315"/>
            <a:ext cx="786765" cy="714375"/>
          </a:xfrm>
          <a:prstGeom prst="round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3" name="文本框 1"/>
          <p:cNvSpPr txBox="1"/>
          <p:nvPr>
            <p:custDataLst>
              <p:tags r:id="rId8"/>
            </p:custDataLst>
          </p:nvPr>
        </p:nvSpPr>
        <p:spPr>
          <a:xfrm>
            <a:off x="1551940" y="260350"/>
            <a:ext cx="9116060" cy="480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pPr>
              <a:lnSpc>
                <a:spcPct val="150000"/>
              </a:lnSpc>
            </a:pPr>
            <a:r>
              <a:rPr lang="en-US" altLang="zh-CN" sz="1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3.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计量单位</a:t>
            </a:r>
            <a:endParaRPr lang="zh-CN" altLang="en-US" sz="1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endParaRPr lang="zh-CN" altLang="en-US" sz="1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260985"/>
            <a:ext cx="540068" cy="594200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 rot="20760000">
            <a:off x="8169910" y="2588895"/>
            <a:ext cx="130810" cy="1681480"/>
          </a:xfrm>
          <a:prstGeom prst="downArrow">
            <a:avLst>
              <a:gd name="adj1" fmla="val 50000"/>
              <a:gd name="adj2" fmla="val 18077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>
            <p:custDataLst>
              <p:tags r:id="rId12"/>
            </p:custDataLst>
          </p:nvPr>
        </p:nvSpPr>
        <p:spPr>
          <a:xfrm rot="19020000">
            <a:off x="8214995" y="3910330"/>
            <a:ext cx="137160" cy="2729865"/>
          </a:xfrm>
          <a:prstGeom prst="downArrow">
            <a:avLst>
              <a:gd name="adj1" fmla="val 50000"/>
              <a:gd name="adj2" fmla="val 2076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35505" y="764540"/>
            <a:ext cx="821880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800">
                <a:sym typeface="+mn-ea"/>
              </a:rPr>
              <a:t>各列单位计量单位相同，则不需要标注每一列的单位，统一标注在表题后面即可</a:t>
            </a:r>
            <a:endParaRPr lang="zh-CN" altLang="en-US" sz="18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10030" y="1341120"/>
            <a:ext cx="9127490" cy="506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         </a:t>
            </a:r>
            <a:r>
              <a:rPr lang="en-US" altLang="zh-CN" sz="1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一字线</a:t>
            </a:r>
            <a:endParaRPr lang="zh-CN" altLang="en-US" sz="1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/>
          <p:nvPr userDrawn="1">
            <p:custDataLst>
              <p:tags r:id="rId13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7" y="1339850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2" name="等腰三角形 1"/>
          <p:cNvSpPr/>
          <p:nvPr>
            <p:custDataLst>
              <p:tags r:id="rId7"/>
            </p:custDataLst>
          </p:nvPr>
        </p:nvSpPr>
        <p:spPr>
          <a:xfrm>
            <a:off x="2279650" y="404495"/>
            <a:ext cx="1035685" cy="75184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27255"/>
            </a:solidFill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rtlCol="0" anchor="ctr">
            <a:normAutofit lnSpcReduction="20000"/>
          </a:bodyPr>
          <a:p>
            <a:pPr algn="ctr"/>
            <a:endParaRPr lang="zh-CN" altLang="en-US" sz="135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097" name="文本框 1"/>
          <p:cNvSpPr txBox="1"/>
          <p:nvPr>
            <p:custDataLst>
              <p:tags r:id="rId8"/>
            </p:custDataLst>
          </p:nvPr>
        </p:nvSpPr>
        <p:spPr>
          <a:xfrm>
            <a:off x="2430780" y="742315"/>
            <a:ext cx="7058660" cy="59296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</a:pP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3"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建议编写人员初稿完稿后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打印成纸质稿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审读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修改，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审读纸质稿时更容易发现问题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。字体、字号、颜色等格式性问题在写作时注意，也可完稿后统一处理。内容、格式确定后再交稿汇总。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3"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以下是针对《医疗服务与质量安全报告》图书出版的规范要求，主要是考虑整体书稿表达、处理方式的一致性，使书稿表达规范、图表视觉上美观大方。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3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3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文本框 1"/>
          <p:cNvSpPr txBox="1"/>
          <p:nvPr>
            <p:custDataLst>
              <p:tags r:id="rId1"/>
            </p:custDataLst>
          </p:nvPr>
        </p:nvSpPr>
        <p:spPr>
          <a:xfrm>
            <a:off x="1448435" y="332740"/>
            <a:ext cx="9204325" cy="5918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5.</a:t>
            </a:r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分项数值之和和总数要对应</a:t>
            </a:r>
            <a:endParaRPr lang="zh-CN" altLang="en-US" sz="24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260985"/>
            <a:ext cx="540068" cy="594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82520" y="1038860"/>
            <a:ext cx="4001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</a:t>
            </a:r>
            <a:r>
              <a:rPr lang="zh-CN" altLang="en-US">
                <a:sym typeface="+mn-ea"/>
              </a:rPr>
              <a:t>简单相加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</a:t>
            </a:r>
            <a:r>
              <a:rPr lang="zh-CN" altLang="en-US">
                <a:sym typeface="+mn-ea"/>
              </a:rPr>
              <a:t>横向、纵向均要相加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03705" y="1772920"/>
            <a:ext cx="8890635" cy="37509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文本框 1"/>
          <p:cNvSpPr txBox="1"/>
          <p:nvPr>
            <p:custDataLst>
              <p:tags r:id="rId1"/>
            </p:custDataLst>
          </p:nvPr>
        </p:nvSpPr>
        <p:spPr>
          <a:xfrm>
            <a:off x="1468120" y="332740"/>
            <a:ext cx="9200515" cy="447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5.</a:t>
            </a:r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分项数值之和和总数要对应</a:t>
            </a:r>
            <a:endParaRPr lang="zh-CN" altLang="en-US" sz="24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260985"/>
            <a:ext cx="540068" cy="594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82520" y="1038860"/>
            <a:ext cx="4001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）复杂的，先乘后加</a:t>
            </a:r>
            <a:endParaRPr lang="zh-CN" altLang="en-US">
              <a:sym typeface="+mn-ea"/>
            </a:endParaRPr>
          </a:p>
          <a:p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305" y="1557020"/>
            <a:ext cx="6957060" cy="417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59825" y="4004945"/>
            <a:ext cx="18224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rgbClr val="FF0000"/>
                </a:solidFill>
              </a:rPr>
              <a:t>小数点保留位数原因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en-US" altLang="zh-CN" sz="4800">
                <a:solidFill>
                  <a:srgbClr val="FF0000"/>
                </a:solidFill>
              </a:rPr>
              <a:t>√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七、图片</a:t>
            </a:r>
            <a:r>
              <a:rPr lang="en-US" alt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5520055" y="1628775"/>
            <a:ext cx="4271010" cy="34150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柱状图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折线图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饼图</a:t>
            </a:r>
            <a:endParaRPr lang="zh-CN" altLang="en-US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箱线</a:t>
            </a:r>
            <a:r>
              <a:rPr lang="zh-CN" altLang="en-US">
                <a:sym typeface="+mn-ea"/>
              </a:rPr>
              <a:t>图</a:t>
            </a:r>
            <a:endParaRPr lang="zh-CN" altLang="en-US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/>
              <a:t>其他特殊类型图片</a:t>
            </a:r>
            <a:endParaRPr lang="zh-CN" altLang="en-US"/>
          </a:p>
          <a:p>
            <a:pPr>
              <a:lnSpc>
                <a:spcPct val="200000"/>
              </a:lnSpc>
            </a:pP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79370" y="470535"/>
            <a:ext cx="3745785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83655" y="470535"/>
            <a:ext cx="3553884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04455" y="2342515"/>
            <a:ext cx="2233384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79370" y="4293235"/>
            <a:ext cx="3385227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9370" y="2342515"/>
            <a:ext cx="4127072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750" y="332740"/>
            <a:ext cx="3435985" cy="2131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3115" y="2708910"/>
            <a:ext cx="3435985" cy="28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58180" y="2708910"/>
            <a:ext cx="2908300" cy="171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76595" y="4546600"/>
            <a:ext cx="2891790" cy="1591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76595" y="332740"/>
            <a:ext cx="4228465" cy="2131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21915" y="728980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七、图片</a:t>
            </a:r>
            <a:r>
              <a:rPr lang="en-US" alt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</a:t>
            </a:r>
            <a:r>
              <a:rPr lang="zh-CN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</a:t>
            </a:r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1450" y="1196975"/>
            <a:ext cx="6657975" cy="5020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noAutofit/>
          </a:bodyPr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统计图应该是分层的不是单层的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图中字号基本为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磅宋体、单黑（特殊的调为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磅等）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色块、线条颜色一致性（大部分柱状浅蓝、全省橙色、全国绿色，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RGB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保持一致）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分项数值小数点位数应一致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轴粗细（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0.75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磅）、颜色（单黑）、标题（上下居中）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轴粗细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磅）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颜色（单黑）、标题（上下居中）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避免不必要的指引线，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指引线的粗细（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磅，系统默认灰色，建议统一为单黑）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刻度线朝外、分居项目两侧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DC545B"/>
              </a:buClr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同一节上下文图片颜色相对一致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DC545B"/>
              </a:buClr>
              <a:buSzTx/>
              <a:buFont typeface="Wingdings" panose="05000000000000000000" charset="0"/>
              <a:buChar char="ü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相类似项目颜色应该一致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DC545B"/>
              </a:buClr>
              <a:buSzTx/>
              <a:buFont typeface="Wingdings" panose="05000000000000000000" charset="0"/>
              <a:buChar char="ü"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52700" y="1323975"/>
            <a:ext cx="7077710" cy="42049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499235" y="-20320"/>
            <a:ext cx="2319020" cy="10077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统计图的基本要素</a:t>
            </a:r>
            <a:endParaRPr lang="zh-CN" altLang="en-US"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4800"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08125" y="332740"/>
            <a:ext cx="9159875" cy="4832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1.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统计图应该是分层的不是单层的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2040" y="1840230"/>
            <a:ext cx="7487285" cy="489140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639695" y="2204720"/>
            <a:ext cx="77025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6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endParaRPr lang="zh-CN" altLang="en-US" sz="6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2" y="277495"/>
            <a:ext cx="540068" cy="5942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567305" y="1052830"/>
            <a:ext cx="56819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项目、数值等被合成一体，不能选中，一般是由于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word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wps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之间复制粘贴，软件问题造成</a:t>
            </a:r>
            <a:endParaRPr lang="zh-CN" altLang="en-US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图表 1"/>
          <p:cNvGraphicFramePr/>
          <p:nvPr>
            <p:custDataLst>
              <p:tags r:id="rId2"/>
            </p:custDataLst>
          </p:nvPr>
        </p:nvGraphicFramePr>
        <p:xfrm>
          <a:off x="2439670" y="847725"/>
          <a:ext cx="7780655" cy="509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495550" y="260985"/>
            <a:ext cx="5681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项目、数值等位置可拖动，颜色，字号等可修改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882005" y="1124585"/>
            <a:ext cx="4522470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图片不清，文字不清。</a:t>
            </a:r>
            <a:endParaRPr lang="zh-CN" altLang="en-US" sz="20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所有文字、数值、线段需要技术员重绘</a:t>
            </a:r>
            <a:endParaRPr lang="zh-CN" altLang="en-US" sz="20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—</a:t>
            </a:r>
            <a:r>
              <a:rPr lang="zh-CN" altLang="en-US" sz="20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—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效率低，降低出版效率，易出错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1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593" t="6639"/>
          <a:stretch>
            <a:fillRect/>
          </a:stretch>
        </p:blipFill>
        <p:spPr>
          <a:xfrm>
            <a:off x="1991360" y="1628775"/>
            <a:ext cx="3644265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455420" y="260985"/>
            <a:ext cx="92322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2.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特殊统计图，应提供绘图软件转出的高清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pdf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573"/>
          <a:stretch>
            <a:fillRect/>
          </a:stretch>
        </p:blipFill>
        <p:spPr>
          <a:xfrm>
            <a:off x="5059045" y="3933190"/>
            <a:ext cx="5405755" cy="2602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下箭头 5"/>
          <p:cNvSpPr/>
          <p:nvPr/>
        </p:nvSpPr>
        <p:spPr>
          <a:xfrm rot="19440000">
            <a:off x="4352290" y="3627120"/>
            <a:ext cx="360045" cy="129603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/>
          <p:nvPr userDrawn="1"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7" y="18859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2" name="等腰三角形 1"/>
          <p:cNvSpPr/>
          <p:nvPr>
            <p:custDataLst>
              <p:tags r:id="rId7"/>
            </p:custDataLst>
          </p:nvPr>
        </p:nvSpPr>
        <p:spPr>
          <a:xfrm>
            <a:off x="2279650" y="404495"/>
            <a:ext cx="1035685" cy="75184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27255"/>
            </a:solidFill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rtlCol="0" anchor="ctr">
            <a:normAutofit lnSpcReduction="20000"/>
          </a:bodyPr>
          <a:p>
            <a:pPr algn="ctr"/>
            <a:endParaRPr lang="zh-CN" altLang="en-US" sz="135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097" name="文本框 1"/>
          <p:cNvSpPr txBox="1"/>
          <p:nvPr>
            <p:custDataLst>
              <p:tags r:id="rId8"/>
            </p:custDataLst>
          </p:nvPr>
        </p:nvSpPr>
        <p:spPr>
          <a:xfrm>
            <a:off x="2430780" y="742315"/>
            <a:ext cx="7058660" cy="59296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6"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大部分图片是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excel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生成的，不论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excel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生成的是哪种，在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word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中都可以进行各种格式处理，要求写作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汇总数据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人员对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柱状图、饼图、折线图的操作要熟悉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6"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文件中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柱状图、饼图、折线图等应均是分层的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，而不是一个被压缩合成的单独图片。建议使用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office2013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以上版本，不建议</a:t>
            </a: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wps</a:t>
            </a:r>
            <a:r>
              <a:rPr lang="zh-CN" alt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048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DC545B"/>
              </a:buClr>
              <a:buSzPct val="100000"/>
              <a:buFont typeface="Arial" panose="020B0604020202020204" pitchFamily="34" charset="0"/>
            </a:pP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软件兼容性问题导致的技术性问题：</a:t>
            </a:r>
            <a:endParaRPr lang="en-US" altLang="zh-CN" sz="18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647700" indent="-3429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DC545B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wps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中柱状图等，复制到</a:t>
            </a:r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word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中会变成合成图片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（柱状图等不可修改了）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647700" indent="-3429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DC545B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office 2016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中柱状图等，复制到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office 2007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2013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</a:t>
            </a:r>
            <a:r>
              <a:rPr lang="en-US" altLang="zh-CN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Y</a:t>
            </a:r>
            <a:r>
              <a:rPr lang="zh-CN" altLang="en-US" sz="1800">
                <a:solidFill>
                  <a:schemeClr val="dk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轴粗细可能会改变</a:t>
            </a:r>
            <a:endParaRPr lang="zh-CN" altLang="en-US" sz="1800">
              <a:solidFill>
                <a:schemeClr val="dk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Arial" panose="020B0604020202020204" pitchFamily="34" charset="0"/>
              <a:buChar char="•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6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>
                <a:srgbClr val="DC545B"/>
              </a:buClr>
              <a:buSzPct val="100000"/>
              <a:buFont typeface="+mj-lt"/>
              <a:buAutoNum type="arabicPeriod" startAt="6"/>
            </a:pPr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5505" y="1196975"/>
            <a:ext cx="3667125" cy="2314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496060" y="260985"/>
            <a:ext cx="917194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.x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轴标题相对居中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75910" y="3573145"/>
            <a:ext cx="4645660" cy="2668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5231765" y="4115435"/>
            <a:ext cx="438150" cy="158432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1974850" y="1468120"/>
            <a:ext cx="318135" cy="158432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 rot="2340000">
            <a:off x="3729990" y="3941445"/>
            <a:ext cx="1521460" cy="3429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22" y="26098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234"/>
          <a:stretch>
            <a:fillRect/>
          </a:stretch>
        </p:blipFill>
        <p:spPr>
          <a:xfrm>
            <a:off x="2063115" y="980440"/>
            <a:ext cx="3959860" cy="237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811"/>
          <a:stretch>
            <a:fillRect/>
          </a:stretch>
        </p:blipFill>
        <p:spPr>
          <a:xfrm>
            <a:off x="5015865" y="3500755"/>
            <a:ext cx="5448935" cy="2602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523365" y="260985"/>
            <a:ext cx="91440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4.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刻度线位置分居项目之外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2340000">
            <a:off x="3585845" y="3796030"/>
            <a:ext cx="1521460" cy="3429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2207260" y="2637155"/>
            <a:ext cx="3360420" cy="22987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8"/>
            </p:custDataLst>
          </p:nvPr>
        </p:nvSpPr>
        <p:spPr>
          <a:xfrm>
            <a:off x="5231765" y="5600700"/>
            <a:ext cx="5111115" cy="28638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32" y="18859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22019年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3795" y="1484630"/>
            <a:ext cx="7590790" cy="4330065"/>
          </a:xfrm>
          <a:prstGeom prst="rect">
            <a:avLst/>
          </a:prstGeom>
          <a:ln w="12700">
            <a:solidFill>
              <a:schemeClr val="accent1">
                <a:alpha val="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583180" y="741680"/>
            <a:ext cx="4950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可能是</a:t>
            </a:r>
            <a:r>
              <a:rPr lang="en-US" altLang="zh-CN"/>
              <a:t>excel</a:t>
            </a:r>
            <a:r>
              <a:rPr lang="zh-CN" altLang="en-US"/>
              <a:t>转柱状图时多了空白列</a:t>
            </a:r>
            <a:endParaRPr lang="zh-CN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9605" y="621030"/>
            <a:ext cx="3895725" cy="3695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2251710"/>
            <a:ext cx="4056380" cy="235458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951855" y="908685"/>
            <a:ext cx="4950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2022</a:t>
            </a:r>
            <a:r>
              <a:rPr lang="zh-CN" altLang="en-US"/>
              <a:t>报告希望统一处理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503295" y="1844675"/>
            <a:ext cx="1784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</a:rPr>
              <a:t>√</a:t>
            </a:r>
            <a:endParaRPr lang="en-US" altLang="zh-CN" sz="4400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6527800" y="3933190"/>
            <a:ext cx="3240405" cy="5041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816090" y="5013325"/>
            <a:ext cx="309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改为刻度线分居项目两侧</a:t>
            </a:r>
            <a:endParaRPr lang="zh-CN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0190" y="476885"/>
            <a:ext cx="914844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5.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同一部分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上下文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相类似项目颜色应该一致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96185" y="1196975"/>
            <a:ext cx="318071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1196975"/>
            <a:ext cx="4246880" cy="5396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右箭头 4"/>
          <p:cNvSpPr/>
          <p:nvPr/>
        </p:nvSpPr>
        <p:spPr>
          <a:xfrm>
            <a:off x="5664200" y="5241290"/>
            <a:ext cx="987425" cy="4838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580640" y="4293235"/>
            <a:ext cx="3074670" cy="158432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6672580" y="5241290"/>
            <a:ext cx="3519170" cy="98615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2" y="404495"/>
            <a:ext cx="540068" cy="594200"/>
          </a:xfrm>
          <a:prstGeom prst="rect">
            <a:avLst/>
          </a:prstGeom>
        </p:spPr>
      </p:pic>
      <p:sp>
        <p:nvSpPr>
          <p:cNvPr id="9" name="右箭头 8"/>
          <p:cNvSpPr/>
          <p:nvPr>
            <p:custDataLst>
              <p:tags r:id="rId9"/>
            </p:custDataLst>
          </p:nvPr>
        </p:nvSpPr>
        <p:spPr>
          <a:xfrm rot="2760000">
            <a:off x="5568950" y="2924175"/>
            <a:ext cx="1203960" cy="4838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2802255" y="2132965"/>
            <a:ext cx="2852420" cy="1172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1"/>
            </p:custDataLst>
          </p:nvPr>
        </p:nvSpPr>
        <p:spPr>
          <a:xfrm>
            <a:off x="6720205" y="3573145"/>
            <a:ext cx="3255010" cy="80772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51855" y="404495"/>
            <a:ext cx="4331335" cy="6181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9605" y="548640"/>
            <a:ext cx="3521710" cy="4828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1847850" y="2170430"/>
            <a:ext cx="3519170" cy="301244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6357620" y="2277110"/>
            <a:ext cx="3519170" cy="396049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7"/>
            </p:custDataLst>
          </p:nvPr>
        </p:nvSpPr>
        <p:spPr>
          <a:xfrm>
            <a:off x="5503545" y="3501390"/>
            <a:ext cx="791845" cy="5759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7850" y="765175"/>
            <a:ext cx="3634740" cy="4806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52490" y="692785"/>
            <a:ext cx="4439920" cy="573786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5"/>
            </p:custDataLst>
          </p:nvPr>
        </p:nvSpPr>
        <p:spPr>
          <a:xfrm>
            <a:off x="1515745" y="189230"/>
            <a:ext cx="9164955" cy="513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/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6.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图例位置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应在图片之上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999740" y="836930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7536180" y="594995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7"/>
            </p:custDataLst>
          </p:nvPr>
        </p:nvSpPr>
        <p:spPr>
          <a:xfrm>
            <a:off x="3069590" y="3141345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7464425" y="3501390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>
            <p:custDataLst>
              <p:tags r:id="rId9"/>
            </p:custDataLst>
          </p:nvPr>
        </p:nvCxnSpPr>
        <p:spPr>
          <a:xfrm flipV="1">
            <a:off x="4582160" y="692785"/>
            <a:ext cx="2882265" cy="262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10"/>
            </p:custDataLst>
          </p:nvPr>
        </p:nvCxnSpPr>
        <p:spPr>
          <a:xfrm>
            <a:off x="4582160" y="3357245"/>
            <a:ext cx="273812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/>
          <p:cNvPicPr/>
          <p:nvPr userDrawn="1">
            <p:custDataLst>
              <p:tags r:id="rId1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32" y="17081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9605" y="836930"/>
            <a:ext cx="4629150" cy="24377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24635" y="188595"/>
            <a:ext cx="922337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7. 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均值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数值颜色和线条颜色一致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096000" y="1888490"/>
            <a:ext cx="64833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22545" y="3357245"/>
            <a:ext cx="5412105" cy="3293745"/>
          </a:xfrm>
          <a:prstGeom prst="rect">
            <a:avLst/>
          </a:prstGeom>
        </p:spPr>
      </p:pic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10019665" y="4941570"/>
            <a:ext cx="64833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6806565" y="2357755"/>
            <a:ext cx="3321685" cy="25838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/>
          <p:cNvPicPr/>
          <p:nvPr userDrawn="1"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32" y="17081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6095" y="981075"/>
            <a:ext cx="6153785" cy="3116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7392035" y="1629410"/>
            <a:ext cx="864235" cy="79248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7850" y="260985"/>
            <a:ext cx="4225925" cy="3714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04155" y="2421255"/>
            <a:ext cx="5059045" cy="4369435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 rot="19140000">
            <a:off x="4523105" y="3745230"/>
            <a:ext cx="431800" cy="151257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671945" y="476885"/>
            <a:ext cx="405638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特殊图形的颜色问题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4"/>
            </p:custDataLst>
          </p:nvPr>
        </p:nvSpPr>
        <p:spPr>
          <a:xfrm>
            <a:off x="2783840" y="1412875"/>
            <a:ext cx="7484745" cy="5109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lang="en-US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、y轴粗细不一样（</a:t>
            </a:r>
            <a:r>
              <a:rPr 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统一为0.75磅）；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引线粗细不一致（</a:t>
            </a:r>
            <a:r>
              <a:rPr 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统一为0.5磅）；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x、y轴、引线、文字的颜色问题，单黑才是正确的；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全省和全国均值等数值的线条和颜色问题（大致统一为全省橙色、全国绿色）；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柱状图的柱状色块颜色问题（大部分统一为浅蓝色）；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图中字体字号、半角全角问题（大部分统一为9磅）；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同一节或同一页相同类型图片大小差异大的问题；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图片是合成而非分层图；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图中数据压线、位置不妥；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刻度线位置不统一或者没有刻度线或者刻度线向内；</a:t>
            </a:r>
            <a:endParaRPr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  <a:buChar char="Ø"/>
            </a:pPr>
            <a:r>
              <a:rPr lang="en-US" altLang="zh-CN" sz="1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endParaRPr lang="en-US" altLang="zh-CN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594360"/>
            <a:ext cx="540068" cy="742102"/>
          </a:xfrm>
          <a:prstGeom prst="rect">
            <a:avLst/>
          </a:prstGeom>
        </p:spPr>
      </p:pic>
      <p:sp>
        <p:nvSpPr>
          <p:cNvPr id="5" name="文本框 1"/>
          <p:cNvSpPr txBox="1"/>
          <p:nvPr>
            <p:custDataLst>
              <p:tags r:id="rId8"/>
            </p:custDataLst>
          </p:nvPr>
        </p:nvSpPr>
        <p:spPr>
          <a:xfrm>
            <a:off x="2675890" y="718820"/>
            <a:ext cx="7108190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格式性问题举例</a:t>
            </a:r>
            <a:endParaRPr lang="zh-CN" altLang="en-US" sz="18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97980" y="759460"/>
            <a:ext cx="2350135" cy="3683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/>
              <a:t>基于本书稿终稿而言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6630" y="3234690"/>
            <a:ext cx="5717540" cy="3551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9605" y="259715"/>
            <a:ext cx="4159885" cy="275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671945" y="476885"/>
            <a:ext cx="405638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数值颜色区别，对应关系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右箭头 7"/>
          <p:cNvSpPr/>
          <p:nvPr>
            <p:custDataLst>
              <p:tags r:id="rId5"/>
            </p:custDataLst>
          </p:nvPr>
        </p:nvSpPr>
        <p:spPr>
          <a:xfrm rot="3420000">
            <a:off x="3769360" y="3228975"/>
            <a:ext cx="987425" cy="4838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0" y="1124585"/>
            <a:ext cx="5946140" cy="52362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466850" y="260985"/>
            <a:ext cx="9256395" cy="504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10.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相类似项目颜色应该一致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03070" y="2204720"/>
            <a:ext cx="4041775" cy="2867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07710" y="1539875"/>
            <a:ext cx="4597400" cy="3106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3128645" y="3051810"/>
            <a:ext cx="2675255" cy="42926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6"/>
            </p:custDataLst>
          </p:nvPr>
        </p:nvSpPr>
        <p:spPr>
          <a:xfrm>
            <a:off x="5375910" y="2475865"/>
            <a:ext cx="791845" cy="5759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6383655" y="2691765"/>
            <a:ext cx="4010025" cy="35242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8"/>
            </p:custDataLst>
          </p:nvPr>
        </p:nvSpPr>
        <p:spPr>
          <a:xfrm>
            <a:off x="1847850" y="4461510"/>
            <a:ext cx="3757295" cy="53213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9"/>
            </p:custDataLst>
          </p:nvPr>
        </p:nvSpPr>
        <p:spPr>
          <a:xfrm>
            <a:off x="6743700" y="1395730"/>
            <a:ext cx="3757295" cy="42926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524000" y="3500755"/>
            <a:ext cx="906145" cy="79629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5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①</a:t>
            </a:r>
            <a:endParaRPr lang="zh-CN" altLang="en-US" sz="5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2639695" y="2331720"/>
            <a:ext cx="906145" cy="79629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5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②</a:t>
            </a:r>
            <a:endParaRPr lang="zh-CN" altLang="en-US" sz="5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1466850" y="260985"/>
            <a:ext cx="9256395" cy="504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10.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相类似项目颜色应该一致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/>
          <p:nvPr userDrawn="1">
            <p:custDataLst>
              <p:tags r:id="rId1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82" y="188595"/>
            <a:ext cx="540068" cy="5942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23160" y="1149350"/>
            <a:ext cx="24460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隐藏深不容易发现的</a:t>
            </a:r>
            <a:endParaRPr 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基于上下文情况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9605" y="980440"/>
            <a:ext cx="3917315" cy="5380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68085" y="981075"/>
            <a:ext cx="3991610" cy="5514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右箭头 14"/>
          <p:cNvSpPr/>
          <p:nvPr/>
        </p:nvSpPr>
        <p:spPr>
          <a:xfrm>
            <a:off x="5664200" y="3501390"/>
            <a:ext cx="791845" cy="5759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539615" y="-1135380"/>
            <a:ext cx="2712720" cy="6512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88030" y="3644900"/>
            <a:ext cx="5391150" cy="2965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7752080" y="1412875"/>
            <a:ext cx="1512570" cy="669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7464425" y="4364990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479550" y="260350"/>
            <a:ext cx="922782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11.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均值数</a:t>
            </a: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字不压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线（手动调整）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右箭头 14"/>
          <p:cNvSpPr/>
          <p:nvPr>
            <p:custDataLst>
              <p:tags r:id="rId7"/>
            </p:custDataLst>
          </p:nvPr>
        </p:nvSpPr>
        <p:spPr>
          <a:xfrm rot="5400000">
            <a:off x="7932420" y="3321050"/>
            <a:ext cx="791845" cy="5759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8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82" y="188595"/>
            <a:ext cx="540068" cy="5942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9650" y="1605915"/>
            <a:ext cx="3636645" cy="2512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063750" y="188595"/>
            <a:ext cx="56819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明年需要改进的：</a:t>
            </a:r>
            <a:endParaRPr 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79650" y="4413885"/>
            <a:ext cx="4439285" cy="1877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24245" y="1605280"/>
            <a:ext cx="4172585" cy="2515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>
            <a:off x="3575685" y="692785"/>
            <a:ext cx="1236345" cy="647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节统一</a:t>
            </a:r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5663565" y="692785"/>
            <a:ext cx="1630045" cy="647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全书统一</a:t>
            </a:r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9"/>
            </p:custDataLst>
          </p:nvPr>
        </p:nvSpPr>
        <p:spPr>
          <a:xfrm>
            <a:off x="4841875" y="836930"/>
            <a:ext cx="791845" cy="25717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09725" y="548640"/>
            <a:ext cx="4491990" cy="3104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31315" y="3861435"/>
            <a:ext cx="4463415" cy="243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84290" y="764540"/>
            <a:ext cx="4129405" cy="2227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38900" y="3629025"/>
            <a:ext cx="3848100" cy="2823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103745" y="404495"/>
            <a:ext cx="1083945" cy="97091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70AD47"/>
                </a:solidFill>
              </a:rPr>
              <a:t>R 112   </a:t>
            </a:r>
            <a:endParaRPr lang="en-US" altLang="zh-CN">
              <a:solidFill>
                <a:srgbClr val="70AD47"/>
              </a:solidFill>
            </a:endParaRPr>
          </a:p>
          <a:p>
            <a:r>
              <a:rPr lang="en-US" altLang="zh-CN">
                <a:solidFill>
                  <a:srgbClr val="70AD47"/>
                </a:solidFill>
              </a:rPr>
              <a:t>G 173   </a:t>
            </a:r>
            <a:endParaRPr lang="en-US" altLang="zh-CN">
              <a:solidFill>
                <a:srgbClr val="70AD47"/>
              </a:solidFill>
            </a:endParaRPr>
          </a:p>
          <a:p>
            <a:r>
              <a:rPr lang="en-US" altLang="zh-CN">
                <a:solidFill>
                  <a:srgbClr val="70AD47"/>
                </a:solidFill>
              </a:rPr>
              <a:t>B 71</a:t>
            </a:r>
            <a:endParaRPr lang="en-US" altLang="zh-CN">
              <a:solidFill>
                <a:srgbClr val="70AD4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96415" y="1772920"/>
            <a:ext cx="8599170" cy="46234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783840" y="453390"/>
            <a:ext cx="915670" cy="92202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5B9BD5"/>
                </a:solidFill>
              </a:rPr>
              <a:t>R 237  </a:t>
            </a:r>
            <a:endParaRPr lang="en-US" altLang="zh-CN">
              <a:solidFill>
                <a:srgbClr val="5B9BD5"/>
              </a:solidFill>
            </a:endParaRPr>
          </a:p>
          <a:p>
            <a:r>
              <a:rPr lang="en-US" altLang="zh-CN">
                <a:solidFill>
                  <a:srgbClr val="5B9BD5"/>
                </a:solidFill>
              </a:rPr>
              <a:t>G 125   </a:t>
            </a:r>
            <a:endParaRPr lang="en-US" altLang="zh-CN">
              <a:solidFill>
                <a:srgbClr val="5B9BD5"/>
              </a:solidFill>
            </a:endParaRPr>
          </a:p>
          <a:p>
            <a:r>
              <a:rPr lang="en-US" altLang="zh-CN">
                <a:solidFill>
                  <a:srgbClr val="5B9BD5"/>
                </a:solidFill>
              </a:rPr>
              <a:t>B 49</a:t>
            </a:r>
            <a:endParaRPr lang="en-US" altLang="zh-CN">
              <a:solidFill>
                <a:srgbClr val="5B9BD5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99965" y="453390"/>
            <a:ext cx="1022985" cy="90995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ED7D31"/>
                </a:solidFill>
              </a:rPr>
              <a:t>R 237  </a:t>
            </a:r>
            <a:endParaRPr lang="en-US" altLang="zh-CN">
              <a:solidFill>
                <a:srgbClr val="ED7D31"/>
              </a:solidFill>
            </a:endParaRPr>
          </a:p>
          <a:p>
            <a:r>
              <a:rPr lang="en-US" altLang="zh-CN">
                <a:solidFill>
                  <a:srgbClr val="ED7D31"/>
                </a:solidFill>
              </a:rPr>
              <a:t>G 125   </a:t>
            </a:r>
            <a:endParaRPr lang="en-US" altLang="zh-CN">
              <a:solidFill>
                <a:srgbClr val="ED7D31"/>
              </a:solidFill>
            </a:endParaRPr>
          </a:p>
          <a:p>
            <a:r>
              <a:rPr lang="en-US" altLang="zh-CN">
                <a:solidFill>
                  <a:srgbClr val="ED7D31"/>
                </a:solidFill>
              </a:rPr>
              <a:t>B 49</a:t>
            </a:r>
            <a:endParaRPr lang="en-US" altLang="zh-CN">
              <a:solidFill>
                <a:srgbClr val="ED7D31"/>
              </a:solidFill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6"/>
            </p:custDataLst>
          </p:nvPr>
        </p:nvCxnSpPr>
        <p:spPr>
          <a:xfrm>
            <a:off x="3143885" y="1530985"/>
            <a:ext cx="288290" cy="2042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7"/>
            </p:custDataLst>
          </p:nvPr>
        </p:nvCxnSpPr>
        <p:spPr>
          <a:xfrm flipH="1">
            <a:off x="4584065" y="1375410"/>
            <a:ext cx="504190" cy="1333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 flipH="1">
            <a:off x="7392670" y="1375410"/>
            <a:ext cx="215900" cy="1549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631950" y="5638165"/>
            <a:ext cx="915670" cy="64516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0.75</a:t>
            </a:r>
            <a:r>
              <a:rPr lang="zh-CN" altLang="en-US">
                <a:solidFill>
                  <a:schemeClr val="tx1"/>
                </a:solidFill>
              </a:rPr>
              <a:t>磅，单黑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10"/>
            </p:custDataLst>
          </p:nvPr>
        </p:nvCxnSpPr>
        <p:spPr>
          <a:xfrm flipV="1">
            <a:off x="2063750" y="3644900"/>
            <a:ext cx="864235" cy="19443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11"/>
            </p:custDataLst>
          </p:nvPr>
        </p:nvCxnSpPr>
        <p:spPr>
          <a:xfrm flipV="1">
            <a:off x="2567940" y="5589270"/>
            <a:ext cx="1368425" cy="504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1559560" y="2421255"/>
            <a:ext cx="915670" cy="64516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>
                <a:solidFill>
                  <a:schemeClr val="tx1"/>
                </a:solidFill>
              </a:rPr>
              <a:t>刻度线在外部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256270" y="6021705"/>
            <a:ext cx="1510030" cy="64516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>
                <a:solidFill>
                  <a:schemeClr val="tx1"/>
                </a:solidFill>
              </a:rPr>
              <a:t>坐标轴在刻度线之间</a:t>
            </a:r>
            <a:endParaRPr lang="zh-CN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14"/>
            </p:custDataLst>
          </p:nvPr>
        </p:nvCxnSpPr>
        <p:spPr>
          <a:xfrm>
            <a:off x="2207895" y="3068955"/>
            <a:ext cx="648335" cy="144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5"/>
            </p:custDataLst>
          </p:nvPr>
        </p:nvCxnSpPr>
        <p:spPr>
          <a:xfrm flipH="1" flipV="1">
            <a:off x="7896225" y="5949315"/>
            <a:ext cx="288290" cy="288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750" y="1268730"/>
            <a:ext cx="1737360" cy="1837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063750" y="188595"/>
            <a:ext cx="2959100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zh-CN" sz="4000">
                <a:solidFill>
                  <a:srgbClr val="FF0000"/>
                </a:solidFill>
                <a:ea typeface="黑体" panose="02010609060101010101" charset="-122"/>
              </a:rPr>
              <a:t>►</a:t>
            </a:r>
            <a:r>
              <a:rPr lang="zh-CN" altLang="zh-CN">
                <a:solidFill>
                  <a:srgbClr val="5B9BD5"/>
                </a:solidFill>
                <a:latin typeface="黑体" panose="02010609060101010101" charset="-122"/>
                <a:ea typeface="黑体" panose="02010609060101010101" charset="-122"/>
              </a:rPr>
              <a:t>柱状</a:t>
            </a:r>
            <a:r>
              <a:rPr lang="en-US" altLang="zh-CN">
                <a:solidFill>
                  <a:srgbClr val="ED7D31"/>
                </a:solidFill>
              </a:rPr>
              <a:t> </a:t>
            </a:r>
            <a:r>
              <a:rPr lang="en-US" altLang="zh-CN"/>
              <a:t>  </a:t>
            </a:r>
            <a:r>
              <a:rPr lang="zh-CN" altLang="zh-CN"/>
              <a:t>线条</a:t>
            </a:r>
            <a:r>
              <a:rPr lang="en-US" altLang="zh-CN"/>
              <a:t>/</a:t>
            </a:r>
            <a:r>
              <a:rPr lang="zh-CN" altLang="en-US"/>
              <a:t>数值</a:t>
            </a:r>
            <a:r>
              <a:rPr lang="zh-CN" altLang="zh-CN"/>
              <a:t>颜色</a:t>
            </a:r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24020" y="1341120"/>
            <a:ext cx="2457450" cy="5095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31990" y="1557020"/>
            <a:ext cx="3267075" cy="42767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5448300" y="260985"/>
            <a:ext cx="2318385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5B9BD5"/>
                </a:solidFill>
              </a:rPr>
              <a:t>R 237  </a:t>
            </a:r>
            <a:endParaRPr lang="en-US" altLang="zh-CN">
              <a:solidFill>
                <a:srgbClr val="5B9BD5"/>
              </a:solidFill>
            </a:endParaRPr>
          </a:p>
          <a:p>
            <a:r>
              <a:rPr lang="en-US" altLang="zh-CN">
                <a:solidFill>
                  <a:srgbClr val="5B9BD5"/>
                </a:solidFill>
              </a:rPr>
              <a:t>G 125   </a:t>
            </a:r>
            <a:endParaRPr lang="en-US" altLang="zh-CN">
              <a:solidFill>
                <a:srgbClr val="5B9BD5"/>
              </a:solidFill>
            </a:endParaRPr>
          </a:p>
          <a:p>
            <a:r>
              <a:rPr lang="en-US" altLang="zh-CN">
                <a:solidFill>
                  <a:srgbClr val="5B9BD5"/>
                </a:solidFill>
              </a:rPr>
              <a:t>B 49</a:t>
            </a:r>
            <a:endParaRPr lang="en-US" altLang="zh-CN">
              <a:solidFill>
                <a:srgbClr val="5B9BD5"/>
              </a:solidFill>
            </a:endParaRPr>
          </a:p>
        </p:txBody>
      </p: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5448300" y="4581525"/>
            <a:ext cx="577215" cy="5759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7824470" y="3717290"/>
            <a:ext cx="577215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67940" y="1052195"/>
            <a:ext cx="2543175" cy="4752975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2329815" y="881380"/>
            <a:ext cx="2254250" cy="27305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381885" y="295910"/>
            <a:ext cx="2598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rgbClr val="ED7D31"/>
                </a:solidFill>
                <a:latin typeface="黑体" panose="02010609060101010101" charset="-122"/>
                <a:ea typeface="黑体" panose="02010609060101010101" charset="-122"/>
              </a:rPr>
              <a:t>全省</a:t>
            </a:r>
            <a:r>
              <a:rPr lang="en-US" altLang="zh-CN">
                <a:solidFill>
                  <a:srgbClr val="ED7D31"/>
                </a:solidFill>
              </a:rPr>
              <a:t> </a:t>
            </a:r>
            <a:r>
              <a:rPr lang="en-US" altLang="zh-CN"/>
              <a:t>  </a:t>
            </a:r>
            <a:r>
              <a:rPr lang="zh-CN" altLang="zh-CN"/>
              <a:t>线条</a:t>
            </a:r>
            <a:r>
              <a:rPr lang="en-US" altLang="zh-CN"/>
              <a:t>/</a:t>
            </a:r>
            <a:r>
              <a:rPr lang="zh-CN" altLang="en-US"/>
              <a:t>数值</a:t>
            </a:r>
            <a:r>
              <a:rPr lang="zh-CN" altLang="zh-CN"/>
              <a:t>颜色</a:t>
            </a:r>
            <a:endParaRPr lang="zh-CN" altLang="zh-CN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35955" y="1484630"/>
            <a:ext cx="3314700" cy="43338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448300" y="260985"/>
            <a:ext cx="2318385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ED7D31"/>
                </a:solidFill>
              </a:rPr>
              <a:t>R 237  </a:t>
            </a:r>
            <a:endParaRPr lang="en-US" altLang="zh-CN">
              <a:solidFill>
                <a:srgbClr val="ED7D31"/>
              </a:solidFill>
            </a:endParaRPr>
          </a:p>
          <a:p>
            <a:r>
              <a:rPr lang="en-US" altLang="zh-CN">
                <a:solidFill>
                  <a:srgbClr val="ED7D31"/>
                </a:solidFill>
              </a:rPr>
              <a:t>G 125   </a:t>
            </a:r>
            <a:endParaRPr lang="en-US" altLang="zh-CN">
              <a:solidFill>
                <a:srgbClr val="ED7D31"/>
              </a:solidFill>
            </a:endParaRPr>
          </a:p>
          <a:p>
            <a:r>
              <a:rPr lang="en-US" altLang="zh-CN">
                <a:solidFill>
                  <a:srgbClr val="ED7D31"/>
                </a:solidFill>
              </a:rPr>
              <a:t>B 49</a:t>
            </a:r>
            <a:endParaRPr lang="en-US" altLang="zh-CN">
              <a:solidFill>
                <a:srgbClr val="ED7D31"/>
              </a:solidFill>
            </a:endParaRPr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4007485" y="4005580"/>
            <a:ext cx="577215" cy="5759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527800" y="3644900"/>
            <a:ext cx="670560" cy="129794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75155" y="174625"/>
            <a:ext cx="5067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4000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►</a:t>
            </a:r>
            <a:endParaRPr lang="zh-CN" altLang="zh-CN" sz="4000">
              <a:solidFill>
                <a:srgbClr val="FF0000"/>
              </a:solidFill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332740"/>
            <a:ext cx="540068" cy="742102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32" y="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7"/>
            </p:custDataLst>
          </p:nvPr>
        </p:nvSpPr>
        <p:spPr>
          <a:xfrm>
            <a:off x="2604135" y="-100330"/>
            <a:ext cx="5898515" cy="12706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zh-CN" altLang="en-US" sz="2400">
              <a:solidFill>
                <a:srgbClr val="DC54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rgbClr val="DC54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一、标题级别、字体号</a:t>
            </a:r>
            <a:endParaRPr lang="zh-CN" altLang="en-US" sz="18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3750" y="1196975"/>
            <a:ext cx="6082030" cy="415417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第一篇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（小二号黑体，居中）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第一章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（三号宋体加粗，居中）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n>
                  <a:solidFill>
                    <a:schemeClr val="accent3"/>
                  </a:solidFill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第一节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（小三号黑体，居中）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（四号楷体，前空两字）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en-US" altLang="zh-CN" sz="1600" b="1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b="1">
                <a:latin typeface="宋体" panose="02010600030101010101" pitchFamily="2" charset="-122"/>
                <a:cs typeface="宋体" panose="02010600030101010101" pitchFamily="2" charset="-122"/>
              </a:rPr>
              <a:t>（一）</a:t>
            </a:r>
            <a:r>
              <a:rPr lang="zh-CN" altLang="en-US" sz="16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标题</a:t>
            </a:r>
            <a:r>
              <a:rPr lang="en-US" altLang="zh-CN" sz="16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（小四号即</a:t>
            </a: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磅宋体加粗，前空两字）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1.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标题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（五号即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10.5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磅黑体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，前空两字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）正文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正文正文正文。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（五号宋体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，前空两字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或（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）标题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正文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正文正文正文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</a:rPr>
              <a:t>           1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正文正文正文正文正文。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正文行间距为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1.5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倍行距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</a:t>
            </a:r>
            <a:endParaRPr lang="zh-CN" altLang="en-US" sz="1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56270" y="1772920"/>
            <a:ext cx="22694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可根据书稿具体层次情况减少某些层级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23795" y="1524635"/>
            <a:ext cx="2056765" cy="488378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329815" y="881380"/>
            <a:ext cx="2254250" cy="27305"/>
          </a:xfrm>
          <a:prstGeom prst="line">
            <a:avLst/>
          </a:prstGeom>
          <a:ln w="28575">
            <a:solidFill>
              <a:srgbClr val="70AD4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20055" y="1484630"/>
            <a:ext cx="3152775" cy="4191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8300" y="260985"/>
            <a:ext cx="2318385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70AD47"/>
                </a:solidFill>
              </a:rPr>
              <a:t>R 112   </a:t>
            </a:r>
            <a:endParaRPr lang="en-US" altLang="zh-CN">
              <a:solidFill>
                <a:srgbClr val="70AD47"/>
              </a:solidFill>
            </a:endParaRPr>
          </a:p>
          <a:p>
            <a:r>
              <a:rPr lang="en-US" altLang="zh-CN">
                <a:solidFill>
                  <a:srgbClr val="70AD47"/>
                </a:solidFill>
              </a:rPr>
              <a:t>G 173   </a:t>
            </a:r>
            <a:endParaRPr lang="en-US" altLang="zh-CN">
              <a:solidFill>
                <a:srgbClr val="70AD47"/>
              </a:solidFill>
            </a:endParaRPr>
          </a:p>
          <a:p>
            <a:r>
              <a:rPr lang="en-US" altLang="zh-CN">
                <a:solidFill>
                  <a:srgbClr val="70AD47"/>
                </a:solidFill>
              </a:rPr>
              <a:t>B 71</a:t>
            </a:r>
            <a:endParaRPr lang="en-US" altLang="zh-CN">
              <a:solidFill>
                <a:srgbClr val="70AD47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1885" y="295910"/>
            <a:ext cx="2598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rgbClr val="70AD47"/>
                </a:solidFill>
                <a:latin typeface="黑体" panose="02010609060101010101" charset="-122"/>
                <a:ea typeface="黑体" panose="02010609060101010101" charset="-122"/>
              </a:rPr>
              <a:t>全国</a:t>
            </a:r>
            <a:r>
              <a:rPr lang="en-US" altLang="zh-CN"/>
              <a:t>   </a:t>
            </a:r>
            <a:r>
              <a:rPr lang="zh-CN" altLang="zh-CN"/>
              <a:t>线条</a:t>
            </a:r>
            <a:r>
              <a:rPr lang="en-US" altLang="zh-CN"/>
              <a:t>/</a:t>
            </a:r>
            <a:r>
              <a:rPr lang="zh-CN" altLang="en-US"/>
              <a:t>数值</a:t>
            </a:r>
            <a:r>
              <a:rPr lang="zh-CN" altLang="zh-CN"/>
              <a:t>颜色</a:t>
            </a:r>
            <a:endParaRPr lang="zh-CN" altLang="zh-CN"/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4007485" y="3717290"/>
            <a:ext cx="577215" cy="5759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6240145" y="3573145"/>
            <a:ext cx="577215" cy="13335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875155" y="174625"/>
            <a:ext cx="5067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4000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►</a:t>
            </a:r>
            <a:endParaRPr lang="zh-CN" altLang="zh-CN" sz="4000">
              <a:solidFill>
                <a:srgbClr val="FF0000"/>
              </a:solidFill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9740" y="1993265"/>
            <a:ext cx="2295525" cy="2171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69135" y="1499870"/>
            <a:ext cx="739140" cy="3695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6730" y="1533525"/>
            <a:ext cx="2476500" cy="274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96185" y="5236210"/>
            <a:ext cx="7219315" cy="549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41030" y="404495"/>
            <a:ext cx="2124075" cy="427672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3782695" y="3820160"/>
            <a:ext cx="1512570" cy="4076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12"/>
            </p:custDataLst>
          </p:nvPr>
        </p:nvSpPr>
        <p:spPr>
          <a:xfrm>
            <a:off x="3719830" y="3220085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3"/>
            </p:custDataLst>
          </p:nvPr>
        </p:nvSpPr>
        <p:spPr>
          <a:xfrm>
            <a:off x="5685155" y="2931795"/>
            <a:ext cx="2146300" cy="4527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14"/>
            </p:custDataLst>
          </p:nvPr>
        </p:nvSpPr>
        <p:spPr>
          <a:xfrm>
            <a:off x="8472170" y="3796030"/>
            <a:ext cx="1661795" cy="7207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166620" y="260350"/>
            <a:ext cx="5896610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基于本书稿，</a:t>
            </a:r>
            <a:endParaRPr lang="en-US" altLang="zh-CN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lang="zh-CN" altLang="en-US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轴、</a:t>
            </a:r>
            <a:r>
              <a:rPr lang="en-US" altLang="zh-CN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</a:t>
            </a:r>
            <a:r>
              <a:rPr lang="zh-CN" altLang="en-US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</a:t>
            </a:r>
            <a:r>
              <a:rPr lang="en-US" altLang="zh-CN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0.75</a:t>
            </a:r>
            <a:r>
              <a:rPr lang="zh-CN" altLang="en-US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磅，单黑，朝外，坐标轴在刻度线之间</a:t>
            </a:r>
            <a:endParaRPr lang="zh-CN" altLang="en-US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631315" y="404495"/>
            <a:ext cx="5067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4000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►</a:t>
            </a:r>
            <a:endParaRPr lang="zh-CN" altLang="zh-CN" sz="4000">
              <a:solidFill>
                <a:srgbClr val="FF0000"/>
              </a:solidFill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67305" y="1268730"/>
            <a:ext cx="5146675" cy="49098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31745" y="301625"/>
            <a:ext cx="592137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除全省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/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全国等特殊数值需要用特殊颜色外，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x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、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y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轴的数值统一用单黑（纯黑色）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3215640" y="2853055"/>
            <a:ext cx="4188460" cy="3168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2639695" y="1341120"/>
            <a:ext cx="437515" cy="15995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7104380" y="1412875"/>
            <a:ext cx="394970" cy="2832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7204075" y="1701165"/>
            <a:ext cx="509905" cy="5149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823835" y="1628775"/>
            <a:ext cx="469265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7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endParaRPr lang="zh-CN" altLang="en-US" sz="7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1484630"/>
            <a:ext cx="6498590" cy="886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9605" y="3789045"/>
            <a:ext cx="6506845" cy="1797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40140" y="3429000"/>
            <a:ext cx="1612900" cy="314896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2135505" y="1557020"/>
            <a:ext cx="6141720" cy="814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760460" y="260985"/>
            <a:ext cx="1497965" cy="2977515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10"/>
            </p:custDataLst>
          </p:nvPr>
        </p:nvSpPr>
        <p:spPr>
          <a:xfrm>
            <a:off x="2495550" y="4653280"/>
            <a:ext cx="5589270" cy="494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8688070" y="2708910"/>
            <a:ext cx="151257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2"/>
            </p:custDataLst>
          </p:nvPr>
        </p:nvSpPr>
        <p:spPr>
          <a:xfrm>
            <a:off x="8760460" y="5829935"/>
            <a:ext cx="1512570" cy="4076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213600" y="759460"/>
            <a:ext cx="1618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宋体" panose="02010600030101010101" pitchFamily="2" charset="-122"/>
              </a:rPr>
              <a:t>√</a:t>
            </a:r>
            <a:endParaRPr lang="en-US" altLang="zh-CN" sz="32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6307455" y="3205480"/>
            <a:ext cx="1969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</a:rPr>
              <a:t>基于本书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endParaRPr lang="zh-CN" altLang="en-US" sz="32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34535" y="2095500"/>
            <a:ext cx="4756785" cy="4062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367530" y="2493010"/>
            <a:ext cx="1228090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宋体" panose="02010600030101010101" pitchFamily="2" charset="-122"/>
              </a:rPr>
              <a:t>0.5</a:t>
            </a:r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</a:rPr>
              <a:t>磅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endParaRPr lang="zh-CN" altLang="en-US" sz="32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447665" y="5157470"/>
            <a:ext cx="1969770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宋体" panose="02010600030101010101" pitchFamily="2" charset="-122"/>
              </a:rPr>
              <a:t>0.75</a:t>
            </a:r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</a:rPr>
              <a:t>磅</a:t>
            </a:r>
            <a:r>
              <a:rPr lang="en-US" altLang="zh-CN" sz="3200">
                <a:solidFill>
                  <a:srgbClr val="FF0000"/>
                </a:solidFill>
                <a:latin typeface="宋体" panose="02010600030101010101" pitchFamily="2" charset="-122"/>
              </a:rPr>
              <a:t>√</a:t>
            </a:r>
            <a:endParaRPr lang="en-US" altLang="zh-CN" sz="32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135505" y="404495"/>
            <a:ext cx="69824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excel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表格转为柱状图等，一般默认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x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轴、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y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轴是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0.75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磅。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如果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y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轴是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0.5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磅，一般还是因为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word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版本不同造成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office 2016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复制到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office 2013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？？，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y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轴就会变成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</a:rPr>
              <a:t>0.5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</a:rPr>
              <a:t>磅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674745" y="-415290"/>
            <a:ext cx="4769485" cy="7849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07260" y="332740"/>
            <a:ext cx="5704205" cy="5067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  <a:buClr>
                <a:srgbClr val="DC545B"/>
              </a:buClr>
              <a:buFont typeface="Wingdings" panose="05000000000000000000" charset="0"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分项数值小数点位数（一般是由于数值格式设置问题）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775460" y="332740"/>
            <a:ext cx="5067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4000">
                <a:solidFill>
                  <a:srgbClr val="FF0000"/>
                </a:solidFill>
                <a:ea typeface="黑体" panose="02010609060101010101" charset="-122"/>
                <a:sym typeface="+mn-ea"/>
              </a:rPr>
              <a:t>►</a:t>
            </a:r>
            <a:endParaRPr lang="zh-CN" altLang="zh-CN" sz="4000">
              <a:solidFill>
                <a:srgbClr val="FF0000"/>
              </a:solidFill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621030"/>
            <a:ext cx="540068" cy="594200"/>
          </a:xfrm>
          <a:prstGeom prst="rect">
            <a:avLst/>
          </a:prstGeom>
        </p:spPr>
      </p:pic>
      <p:sp>
        <p:nvSpPr>
          <p:cNvPr id="3073" name="文本框 1"/>
          <p:cNvSpPr txBox="1"/>
          <p:nvPr>
            <p:custDataLst>
              <p:tags r:id="rId4"/>
            </p:custDataLst>
          </p:nvPr>
        </p:nvSpPr>
        <p:spPr>
          <a:xfrm>
            <a:off x="2639695" y="692785"/>
            <a:ext cx="5898515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（一）柱状图</a:t>
            </a:r>
            <a:endParaRPr lang="zh-CN" altLang="en-US" sz="1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14695" y="205740"/>
            <a:ext cx="3910965" cy="187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14695" y="2277110"/>
            <a:ext cx="3910965" cy="189801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90665" y="4364990"/>
            <a:ext cx="2971165" cy="23945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41005" y="7812405"/>
            <a:ext cx="2495550" cy="132715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750" y="332740"/>
            <a:ext cx="3962400" cy="24574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73275" y="3284855"/>
            <a:ext cx="3952875" cy="17240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1628775"/>
            <a:ext cx="5805805" cy="2711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32375" y="3992245"/>
            <a:ext cx="5529580" cy="2499995"/>
          </a:xfrm>
          <a:prstGeom prst="rect">
            <a:avLst/>
          </a:prstGeom>
        </p:spPr>
      </p:pic>
      <p:sp>
        <p:nvSpPr>
          <p:cNvPr id="9" name="圆角右箭头 8"/>
          <p:cNvSpPr/>
          <p:nvPr/>
        </p:nvSpPr>
        <p:spPr>
          <a:xfrm rot="10800000" flipH="1">
            <a:off x="3287395" y="3992245"/>
            <a:ext cx="1727835" cy="1584325"/>
          </a:xfrm>
          <a:prstGeom prst="bentArrow">
            <a:avLst>
              <a:gd name="adj1" fmla="val 20240"/>
              <a:gd name="adj2" fmla="val 23346"/>
              <a:gd name="adj3" fmla="val 25000"/>
              <a:gd name="adj4" fmla="val 685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303520" y="4077335"/>
            <a:ext cx="504190" cy="22326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2423160" y="1772920"/>
            <a:ext cx="504190" cy="22326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31745" y="301625"/>
            <a:ext cx="592137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x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、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y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轴数值小数点，本书稿统一为最小保留位数</a:t>
            </a:r>
            <a:b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前期不用管，最后由汇总书稿人员统一处理即可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4" name="图片 3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77" y="188595"/>
            <a:ext cx="540068" cy="5942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188595"/>
            <a:ext cx="4263390" cy="2994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64200" y="3284855"/>
            <a:ext cx="4173855" cy="3465830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2567305" y="2637155"/>
            <a:ext cx="3635375" cy="3168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6202680" y="6165215"/>
            <a:ext cx="3635375" cy="3168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右箭头 8"/>
          <p:cNvSpPr/>
          <p:nvPr>
            <p:custDataLst>
              <p:tags r:id="rId7"/>
            </p:custDataLst>
          </p:nvPr>
        </p:nvSpPr>
        <p:spPr>
          <a:xfrm rot="10800000" flipH="1">
            <a:off x="3721735" y="3429000"/>
            <a:ext cx="1727835" cy="1584325"/>
          </a:xfrm>
          <a:prstGeom prst="bentArrow">
            <a:avLst>
              <a:gd name="adj1" fmla="val 20240"/>
              <a:gd name="adj2" fmla="val 23346"/>
              <a:gd name="adj3" fmla="val 25000"/>
              <a:gd name="adj4" fmla="val 685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69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69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369"/>
  <p:tag name="KSO_WM_TEMPLATE_SUBCATEGORY" val="0"/>
  <p:tag name="KSO_WM_TEMPLATE_MASTER_TYPE" val="1"/>
  <p:tag name="KSO_WM_TEMPLATE_THUMBS_INDEX" val="1、4、7、9、11、12、16、19、20、21、22、23、26、31、34、37、38、39"/>
  <p:tag name="KSO_WM_TEMPLATE_COLOR_TYPE" val="1"/>
  <p:tag name="KSO_WM_TEMPLATE_MASTER_THUMB_INDEX" val="1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DEFAULT_FONT" val="54;80;2"/>
  <p:tag name="KSO_WM_UNIT_BLOCK" val="0"/>
  <p:tag name="KSO_WM_UNIT_DEC_AREA_ID" val="9a71d411e753455dbb55cedcb4313aab"/>
  <p:tag name="KSO_WM_UNIT_ISCONTENTSTITLE" val="0"/>
  <p:tag name="KSO_WM_UNIT_ISNUMDGMTITLE" val="0"/>
  <p:tag name="KSO_WM_UNIT_PRESET_TEXT" val="高端市场营销策划方案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19844_1*a*1"/>
  <p:tag name="KSO_WM_TEMPLATE_CATEGORY" val="chip"/>
  <p:tag name="KSO_WM_TEMPLATE_INDEX" val="2021984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03727ec82c9984180eace3"/>
  <p:tag name="KSO_WM_CHIP_XID" val="6103727ec82c9984180eace4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1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1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TEMPLATE_THUMBS_INDEX" val="1、4、7、9、12、16、21、24、25、26、27、30、35、39、42、43"/>
  <p:tag name="KSO_WM_TEMPLATE_SUBCATEGORY" val="0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411"/>
  <p:tag name="KSO_WM_TEMPLATE_MASTER_TYPE" val="1"/>
</p:tagLst>
</file>

<file path=ppt/tags/tag3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5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860_1*i*2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0860_1*i*3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0860_1*i*4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0860_1*i*5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0860_1*i*6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0860_1*i*7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860_1*i*1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8.xml><?xml version="1.0" encoding="utf-8"?>
<p:tagLst xmlns:p="http://schemas.openxmlformats.org/presentationml/2006/main">
  <p:tag name="KSO_WM_UNIT_PRESET_TEXT" val="您的正文已经经简明扼要，字字珠玑，但信息却千丝万缕、错综复杂，需要用更多的文字来表述；但请您尽可能提炼思想的精髓，否则容易造成观者的阅读压力，适得其反。&#13;当您的正文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VALUE" val="52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60_1*f*1"/>
  <p:tag name="KSO_WM_TEMPLATE_CATEGORY" val="diagram"/>
  <p:tag name="KSO_WM_TEMPLATE_INDEX" val="20200860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69.xml><?xml version="1.0" encoding="utf-8"?>
<p:tagLst xmlns:p="http://schemas.openxmlformats.org/presentationml/2006/main">
  <p:tag name="KSO_WM_UNIT_VALUE" val="1169*117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60_1*d*1"/>
  <p:tag name="KSO_WM_TEMPLATE_CATEGORY" val="diagram"/>
  <p:tag name="KSO_WM_TEMPLATE_INDEX" val="20200860"/>
  <p:tag name="KSO_WM_UNIT_SUPPORT_UNIT_TYPE" val="[]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0860_1*i*4"/>
  <p:tag name="KSO_WM_TEMPLATE_CATEGORY" val="diagram"/>
  <p:tag name="KSO_WM_TEMPLATE_INDEX" val="20200860"/>
  <p:tag name="KSO_WM_UNIT_LAYERLEVEL" val="1"/>
  <p:tag name="KSO_WM_TAG_VERSION" val="1.0"/>
  <p:tag name="KSO_WM_BEAUTIFY_FLAG" val="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1.xml><?xml version="1.0" encoding="utf-8"?>
<p:tagLst xmlns:p="http://schemas.openxmlformats.org/presentationml/2006/main">
  <p:tag name="KSO_WM_TEMPLATE_THUMBS_INDEX" val="1、4、7、9、12、16、21、24、25、26、27、30、35、39、42、43"/>
  <p:tag name="KSO_WM_SLIDE_ID" val="diagram20200860_1"/>
  <p:tag name="KSO_WM_TEMPLATE_SUBCATEGORY" val="0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diagram"/>
  <p:tag name="KSO_WM_TEMPLATE_INDEX" val="20200860"/>
  <p:tag name="KSO_WM_SLIDE_LAYOUT" val="a_d_f"/>
  <p:tag name="KSO_WM_SLIDE_LAYOUT_CNT" val="1_1_1"/>
  <p:tag name="KSO_WM_SLIDE_SIZE" val="900*539"/>
  <p:tag name="KSO_WM_SLIDE_POSITION" val="0*0"/>
  <p:tag name="KSO_WM_SLIDE_BACKGROUND_TYPE" val="general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6"/>
  <p:tag name="KSO_WM_UNIT_ID" val="diagram160573_4*m_i*1_16"/>
  <p:tag name="KSO_WM_TEMPLATE_CATEGORY" val="diagram"/>
  <p:tag name="KSO_WM_TEMPLATE_INDEX" val="1605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USESOURCEFORMAT_APPLY" val="1"/>
</p:tagLst>
</file>

<file path=ppt/tags/tag373.xml><?xml version="1.0" encoding="utf-8"?>
<p:tagLst xmlns:p="http://schemas.openxmlformats.org/presentationml/2006/main">
  <p:tag name="KSO_WM_SLIDE_ID" val="diagram160573_4"/>
  <p:tag name="KSO_WM_TEMPLATE_SUBCATEGORY" val="0"/>
  <p:tag name="KSO_WM_TEMPLATE_MASTER_TYPE" val="0"/>
  <p:tag name="KSO_WM_TEMPLATE_COLOR_TYPE" val="0"/>
  <p:tag name="KSO_WM_SLIDE_TYPE" val="contents"/>
  <p:tag name="KSO_WM_SLIDE_SUBTYPE" val="diag"/>
  <p:tag name="KSO_WM_SLIDE_ITEM_CNT" val="4"/>
  <p:tag name="KSO_WM_SLIDE_INDEX" val="4"/>
  <p:tag name="KSO_WM_DIAGRAM_GROUP_CODE" val="m1-1"/>
  <p:tag name="KSO_WM_SLIDE_DIAGTYPE" val="m"/>
  <p:tag name="KSO_WM_TAG_VERSION" val="1.0"/>
  <p:tag name="KSO_WM_BEAUTIFY_FLAG" val="#wm#"/>
  <p:tag name="KSO_WM_TEMPLATE_CATEGORY" val="diagram"/>
  <p:tag name="KSO_WM_TEMPLATE_INDEX" val="160573"/>
  <p:tag name="KSO_WM_SLIDE_LAYOUT" val="m"/>
  <p:tag name="KSO_WM_SLIDE_LAYOUT_CNT" val="1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#wm#"/>
  <p:tag name="KSO_WM_TEMPLATE_CATEGORY" val="diagram"/>
  <p:tag name="KSO_WM_TEMPLATE_INDEX" val="160573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#wm#"/>
  <p:tag name="KSO_WM_TEMPLATE_CATEGORY" val="diagram"/>
  <p:tag name="KSO_WM_TEMPLATE_INDEX" val="160573"/>
</p:tagLst>
</file>

<file path=ppt/tags/tag3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8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573_4*m_i*1_1"/>
  <p:tag name="KSO_WM_TEMPLATE_CATEGORY" val="diagram"/>
  <p:tag name="KSO_WM_TEMPLATE_INDEX" val="160573"/>
  <p:tag name="KSO_WM_UNIT_LAYERLEVEL" val="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2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39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573_4*m_i*1_1"/>
  <p:tag name="KSO_WM_TEMPLATE_CATEGORY" val="diagram"/>
  <p:tag name="KSO_WM_TEMPLATE_INDEX" val="160573"/>
  <p:tag name="KSO_WM_UNIT_LAYERLEVEL" val="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7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39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573_4*m_i*1_1"/>
  <p:tag name="KSO_WM_TEMPLATE_CATEGORY" val="diagram"/>
  <p:tag name="KSO_WM_TEMPLATE_INDEX" val="160573"/>
  <p:tag name="KSO_WM_UNIT_LAYERLEVEL" val="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2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0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0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07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0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0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1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3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6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7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48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485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1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2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32.xml><?xml version="1.0" encoding="utf-8"?>
<p:tagLst xmlns:p="http://schemas.openxmlformats.org/presentationml/2006/main">
  <p:tag name="TABLE_ENDDRAG_ORIGIN_RECT" val="512*430"/>
  <p:tag name="TABLE_ENDDRAG_RECT" val="29*82*512*430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7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57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78.xml><?xml version="1.0" encoding="utf-8"?>
<p:tagLst xmlns:p="http://schemas.openxmlformats.org/presentationml/2006/main">
  <p:tag name="TABLE_ENDDRAG_ORIGIN_RECT" val="551*331"/>
  <p:tag name="TABLE_ENDDRAG_RECT" val="93*119*551*331"/>
</p:tagLst>
</file>

<file path=ppt/tags/tag579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9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9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9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9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5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6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61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6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17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7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788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02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BEAUTIFY_FLAG" val=""/>
</p:tagLst>
</file>

<file path=ppt/tags/tag81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1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1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2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2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8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commondata" val="eyJoZGlkIjoiZGNjYmZkZGU1MDJkYWY4Njg2ZjQ4NDNkM2Q4ZmNlZmYifQ==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9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E3E4E8"/>
      </a:dk2>
      <a:lt2>
        <a:srgbClr val="F4F4F5"/>
      </a:lt2>
      <a:accent1>
        <a:srgbClr val="3E4E97"/>
      </a:accent1>
      <a:accent2>
        <a:srgbClr val="185F8F"/>
      </a:accent2>
      <a:accent3>
        <a:srgbClr val="196965"/>
      </a:accent3>
      <a:accent4>
        <a:srgbClr val="386940"/>
      </a:accent4>
      <a:accent5>
        <a:srgbClr val="686232"/>
      </a:accent5>
      <a:accent6>
        <a:srgbClr val="975A3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ysClr val="windowText" lastClr="000000"/>
      </a:dk1>
      <a:lt1>
        <a:sysClr val="window" lastClr="FFFFFF"/>
      </a:lt1>
      <a:dk2>
        <a:srgbClr val="ECEDEF"/>
      </a:dk2>
      <a:lt2>
        <a:srgbClr val="FFFFFF"/>
      </a:lt2>
      <a:accent1>
        <a:srgbClr val="79B1E3"/>
      </a:accent1>
      <a:accent2>
        <a:srgbClr val="8EA6D9"/>
      </a:accent2>
      <a:accent3>
        <a:srgbClr val="A39BCF"/>
      </a:accent3>
      <a:accent4>
        <a:srgbClr val="B98FC5"/>
      </a:accent4>
      <a:accent5>
        <a:srgbClr val="CE84BB"/>
      </a:accent5>
      <a:accent6>
        <a:srgbClr val="E379B1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6214</Words>
  <Application>WPS 演示</Application>
  <PresentationFormat/>
  <Paragraphs>657</Paragraphs>
  <Slides>110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110</vt:i4>
      </vt:variant>
    </vt:vector>
  </HeadingPairs>
  <TitlesOfParts>
    <vt:vector size="125" baseType="lpstr">
      <vt:lpstr>Arial</vt:lpstr>
      <vt:lpstr>宋体</vt:lpstr>
      <vt:lpstr>Wingdings</vt:lpstr>
      <vt:lpstr>微软雅黑</vt:lpstr>
      <vt:lpstr>汉仪旗黑-85S</vt:lpstr>
      <vt:lpstr>黑体</vt:lpstr>
      <vt:lpstr>微软雅黑 Light</vt:lpstr>
      <vt:lpstr>Wingdings</vt:lpstr>
      <vt:lpstr>Calibri</vt:lpstr>
      <vt:lpstr>Arial Unicode MS</vt:lpstr>
      <vt:lpstr>1_默认设计模板</vt:lpstr>
      <vt:lpstr>2_Office 主题​​</vt:lpstr>
      <vt:lpstr>1_Office 主题​​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朕来了</cp:lastModifiedBy>
  <cp:revision>122</cp:revision>
  <dcterms:created xsi:type="dcterms:W3CDTF">2023-07-29T02:51:00Z</dcterms:created>
  <dcterms:modified xsi:type="dcterms:W3CDTF">2023-11-16T09:11:55Z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327DA2070EB1430DB0156EFF99D39FE2_12</vt:lpwstr>
  </property>
</Properties>
</file>